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Lst>
  <p:sldSz cx="14630400" cy="8229600"/>
  <p:notesSz cx="8229600" cy="14630400"/>
  <p:embeddedFontLst>
    <p:embeddedFont>
      <p:font typeface="Libre Baskerville" panose="02000000000000000000" pitchFamily="34" charset="0"/>
      <p:bold r:id="rId15"/>
    </p:embeddedFont>
    <p:embeddedFont>
      <p:font typeface="Libre Baskerville" panose="02000000000000000000" pitchFamily="34" charset="-122"/>
      <p:bold r:id="rId16"/>
    </p:embeddedFont>
    <p:embeddedFont>
      <p:font typeface="Libre Baskerville" panose="02000000000000000000" pitchFamily="34" charset="-120"/>
      <p:bold r:id="rId17"/>
    </p:embeddedFont>
    <p:embeddedFont>
      <p:font typeface="Open Sans" pitchFamily="34" charset="0"/>
      <p:bold r:id="rId18"/>
    </p:embeddedFont>
    <p:embeddedFont>
      <p:font typeface="Open Sans" pitchFamily="34" charset="-122"/>
      <p:bold r:id="rId19"/>
    </p:embeddedFont>
    <p:embeddedFont>
      <p:font typeface="Open Sans" pitchFamily="34" charset="-120"/>
      <p:bold r:id="rId20"/>
    </p:embeddedFont>
    <p:embeddedFont>
      <p:font typeface="Consolas" panose="020B0609020204030204" pitchFamily="34" charset="0"/>
      <p:regular r:id="rId21"/>
      <p:bold r:id="rId22"/>
      <p:italic r:id="rId23"/>
      <p:boldItalic r:id="rId24"/>
    </p:embeddedFont>
    <p:embeddedFont>
      <p:font typeface="Consolas" panose="020B0609020204030204" pitchFamily="34" charset="-122"/>
      <p:regular r:id="rId25"/>
    </p:embeddedFont>
    <p:embeddedFont>
      <p:font typeface="Consolas" panose="020B0609020204030204" pitchFamily="34" charset="-120"/>
      <p:regular r:id="rId26"/>
    </p:embeddedFont>
    <p:embeddedFont>
      <p:font typeface="Calibri" panose="020F0502020204030204" charset="0"/>
      <p:regular r:id="rId27"/>
      <p:bold r:id="rId28"/>
      <p:italic r:id="rId29"/>
      <p:boldItalic r:id="rId30"/>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font" Target="fonts/font16.fntdata"/><Relationship Id="rId3" Type="http://schemas.openxmlformats.org/officeDocument/2006/relationships/slide" Target="slides/slide1.xml"/><Relationship Id="rId29" Type="http://schemas.openxmlformats.org/officeDocument/2006/relationships/font" Target="fonts/font15.fntdata"/><Relationship Id="rId28" Type="http://schemas.openxmlformats.org/officeDocument/2006/relationships/font" Target="fonts/font14.fntdata"/><Relationship Id="rId27" Type="http://schemas.openxmlformats.org/officeDocument/2006/relationships/font" Target="fonts/font13.fntdata"/><Relationship Id="rId26" Type="http://schemas.openxmlformats.org/officeDocument/2006/relationships/font" Target="fonts/font12.fntdata"/><Relationship Id="rId25" Type="http://schemas.openxmlformats.org/officeDocument/2006/relationships/font" Target="fonts/font11.fntdata"/><Relationship Id="rId24" Type="http://schemas.openxmlformats.org/officeDocument/2006/relationships/font" Target="fonts/font10.fntdata"/><Relationship Id="rId23" Type="http://schemas.openxmlformats.org/officeDocument/2006/relationships/font" Target="fonts/font9.fntdata"/><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40637"/>
            <a:ext cx="7556421" cy="1956435"/>
          </a:xfrm>
          <a:prstGeom prst="rect">
            <a:avLst/>
          </a:prstGeom>
          <a:noFill/>
        </p:spPr>
        <p:txBody>
          <a:bodyPr wrap="square" lIns="0" tIns="0" rIns="0" bIns="0" rtlCol="0" anchor="t"/>
          <a:lstStyle/>
          <a:p>
            <a:pPr marL="0" indent="0">
              <a:lnSpc>
                <a:spcPts val="7700"/>
              </a:lnSpc>
              <a:buNone/>
            </a:pPr>
            <a:r>
              <a:rPr lang="en-US" sz="61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Introduction to HTML Content</a:t>
            </a:r>
            <a:endParaRPr lang="en-US" sz="6150" dirty="0"/>
          </a:p>
        </p:txBody>
      </p:sp>
      <p:sp>
        <p:nvSpPr>
          <p:cNvPr id="4" name="Text 1"/>
          <p:cNvSpPr/>
          <p:nvPr/>
        </p:nvSpPr>
        <p:spPr>
          <a:xfrm>
            <a:off x="793790" y="4537234"/>
            <a:ext cx="7556421" cy="1451610"/>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HTML, or Hypertext Markup Language, is the foundational code that structures the content and layout of web pages. In this presentation, we'll explore the key elements of HTML and how they can be used to create engaging, accessible, and responsive web experiences.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 grpId="1"/>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06805"/>
            <a:ext cx="7556421" cy="1417558"/>
          </a:xfrm>
          <a:prstGeom prst="rect">
            <a:avLst/>
          </a:prstGeom>
          <a:noFill/>
        </p:spPr>
        <p:txBody>
          <a:bodyPr wrap="square" lIns="0" tIns="0" rIns="0" bIns="0" rtlCol="0" anchor="t"/>
          <a:lstStyle/>
          <a:p>
            <a:pPr marL="0" indent="0">
              <a:lnSpc>
                <a:spcPts val="5550"/>
              </a:lnSpc>
              <a:buNone/>
            </a:pPr>
            <a:r>
              <a:rPr lang="en-US" sz="44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HTML Structure: Tags and Elements</a:t>
            </a:r>
            <a:endParaRPr lang="en-US" sz="4450" dirty="0"/>
          </a:p>
        </p:txBody>
      </p:sp>
      <p:sp>
        <p:nvSpPr>
          <p:cNvPr id="4" name="Shape 1"/>
          <p:cNvSpPr/>
          <p:nvPr/>
        </p:nvSpPr>
        <p:spPr>
          <a:xfrm>
            <a:off x="793790" y="3119676"/>
            <a:ext cx="510302" cy="510302"/>
          </a:xfrm>
          <a:prstGeom prst="roundRect">
            <a:avLst>
              <a:gd name="adj" fmla="val 6667"/>
            </a:avLst>
          </a:prstGeom>
          <a:solidFill>
            <a:srgbClr val="EAE8F3"/>
          </a:solidFill>
        </p:spPr>
      </p:sp>
      <p:sp>
        <p:nvSpPr>
          <p:cNvPr id="5" name="Text 2"/>
          <p:cNvSpPr/>
          <p:nvPr/>
        </p:nvSpPr>
        <p:spPr>
          <a:xfrm>
            <a:off x="972979" y="3204686"/>
            <a:ext cx="151805" cy="340281"/>
          </a:xfrm>
          <a:prstGeom prst="rect">
            <a:avLst/>
          </a:prstGeom>
          <a:noFill/>
        </p:spPr>
        <p:txBody>
          <a:bodyPr wrap="none" lIns="0" tIns="0" rIns="0" bIns="0" rtlCol="0" anchor="t"/>
          <a:lstStyle/>
          <a:p>
            <a:pPr marL="0" indent="0" algn="ctr">
              <a:lnSpc>
                <a:spcPts val="2650"/>
              </a:lnSpc>
              <a:buNone/>
            </a:pPr>
            <a:r>
              <a:rPr lang="en-US" sz="2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1</a:t>
            </a:r>
            <a:endParaRPr lang="en-US" sz="2650" dirty="0"/>
          </a:p>
        </p:txBody>
      </p:sp>
      <p:sp>
        <p:nvSpPr>
          <p:cNvPr id="6" name="Text 3"/>
          <p:cNvSpPr/>
          <p:nvPr/>
        </p:nvSpPr>
        <p:spPr>
          <a:xfrm>
            <a:off x="1530906" y="3119676"/>
            <a:ext cx="2835235" cy="354330"/>
          </a:xfrm>
          <a:prstGeom prst="rect">
            <a:avLst/>
          </a:prstGeom>
          <a:noFill/>
        </p:spPr>
        <p:txBody>
          <a:bodyPr wrap="none" lIns="0" tIns="0" rIns="0" bIns="0" rtlCol="0" anchor="t"/>
          <a:lstStyle/>
          <a:p>
            <a:pPr marL="0" indent="0">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Tags</a:t>
            </a:r>
            <a:endParaRPr lang="en-US" sz="2200" dirty="0"/>
          </a:p>
        </p:txBody>
      </p:sp>
      <p:sp>
        <p:nvSpPr>
          <p:cNvPr id="7" name="Text 4"/>
          <p:cNvSpPr/>
          <p:nvPr/>
        </p:nvSpPr>
        <p:spPr>
          <a:xfrm>
            <a:off x="1530906" y="3610094"/>
            <a:ext cx="2927747" cy="1451610"/>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HTML uses tags, such as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&lt;h1&gt;</a:t>
            </a:r>
            <a:r>
              <a:rPr lang="en-US" sz="1750" dirty="0">
                <a:solidFill>
                  <a:srgbClr val="49495A"/>
                </a:solidFill>
                <a:latin typeface="Open Sans" pitchFamily="34" charset="0"/>
                <a:ea typeface="Open Sans" pitchFamily="34" charset="-122"/>
                <a:cs typeface="Open Sans" pitchFamily="34" charset="-120"/>
              </a:rPr>
              <a:t> and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&lt;p&gt;</a:t>
            </a:r>
            <a:r>
              <a:rPr lang="en-US" sz="1750" dirty="0">
                <a:solidFill>
                  <a:srgbClr val="49495A"/>
                </a:solidFill>
                <a:latin typeface="Open Sans" pitchFamily="34" charset="0"/>
                <a:ea typeface="Open Sans" pitchFamily="34" charset="-122"/>
                <a:cs typeface="Open Sans" pitchFamily="34" charset="-120"/>
              </a:rPr>
              <a:t>, to define the structure and semantics of web content.</a:t>
            </a:r>
            <a:endParaRPr lang="en-US" sz="1750" dirty="0"/>
          </a:p>
        </p:txBody>
      </p:sp>
      <p:sp>
        <p:nvSpPr>
          <p:cNvPr id="8" name="Shape 5"/>
          <p:cNvSpPr/>
          <p:nvPr/>
        </p:nvSpPr>
        <p:spPr>
          <a:xfrm>
            <a:off x="4685467" y="3119676"/>
            <a:ext cx="510302" cy="510302"/>
          </a:xfrm>
          <a:prstGeom prst="roundRect">
            <a:avLst>
              <a:gd name="adj" fmla="val 6667"/>
            </a:avLst>
          </a:prstGeom>
          <a:solidFill>
            <a:srgbClr val="EAE8F3"/>
          </a:solidFill>
        </p:spPr>
      </p:sp>
      <p:sp>
        <p:nvSpPr>
          <p:cNvPr id="9" name="Text 6"/>
          <p:cNvSpPr/>
          <p:nvPr/>
        </p:nvSpPr>
        <p:spPr>
          <a:xfrm>
            <a:off x="4835843" y="3204686"/>
            <a:ext cx="209550" cy="340281"/>
          </a:xfrm>
          <a:prstGeom prst="rect">
            <a:avLst/>
          </a:prstGeom>
          <a:noFill/>
        </p:spPr>
        <p:txBody>
          <a:bodyPr wrap="none" lIns="0" tIns="0" rIns="0" bIns="0" rtlCol="0" anchor="t"/>
          <a:lstStyle/>
          <a:p>
            <a:pPr marL="0" indent="0" algn="ctr">
              <a:lnSpc>
                <a:spcPts val="2650"/>
              </a:lnSpc>
              <a:buNone/>
            </a:pPr>
            <a:r>
              <a:rPr lang="en-US" sz="2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2</a:t>
            </a:r>
            <a:endParaRPr lang="en-US" sz="2650" dirty="0"/>
          </a:p>
        </p:txBody>
      </p:sp>
      <p:sp>
        <p:nvSpPr>
          <p:cNvPr id="10" name="Text 7"/>
          <p:cNvSpPr/>
          <p:nvPr/>
        </p:nvSpPr>
        <p:spPr>
          <a:xfrm>
            <a:off x="5422583" y="3119676"/>
            <a:ext cx="2835235" cy="354330"/>
          </a:xfrm>
          <a:prstGeom prst="rect">
            <a:avLst/>
          </a:prstGeom>
          <a:noFill/>
        </p:spPr>
        <p:txBody>
          <a:bodyPr wrap="none" lIns="0" tIns="0" rIns="0" bIns="0" rtlCol="0" anchor="t"/>
          <a:lstStyle/>
          <a:p>
            <a:pPr marL="0" indent="0">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Elements</a:t>
            </a:r>
            <a:endParaRPr lang="en-US" sz="2200" dirty="0"/>
          </a:p>
        </p:txBody>
      </p:sp>
      <p:sp>
        <p:nvSpPr>
          <p:cNvPr id="11" name="Text 8"/>
          <p:cNvSpPr/>
          <p:nvPr/>
        </p:nvSpPr>
        <p:spPr>
          <a:xfrm>
            <a:off x="5422583" y="3610094"/>
            <a:ext cx="2927747" cy="1814513"/>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Tags enclose content to create HTML elements, which can be nested and combined to build complex web pages.</a:t>
            </a:r>
            <a:endParaRPr lang="en-US" sz="1750" dirty="0"/>
          </a:p>
        </p:txBody>
      </p:sp>
      <p:sp>
        <p:nvSpPr>
          <p:cNvPr id="12" name="Shape 9"/>
          <p:cNvSpPr/>
          <p:nvPr/>
        </p:nvSpPr>
        <p:spPr>
          <a:xfrm>
            <a:off x="793790" y="5906572"/>
            <a:ext cx="510302" cy="510302"/>
          </a:xfrm>
          <a:prstGeom prst="roundRect">
            <a:avLst>
              <a:gd name="adj" fmla="val 6667"/>
            </a:avLst>
          </a:prstGeom>
          <a:solidFill>
            <a:srgbClr val="EAE8F3"/>
          </a:solidFill>
        </p:spPr>
      </p:sp>
      <p:sp>
        <p:nvSpPr>
          <p:cNvPr id="13" name="Text 10"/>
          <p:cNvSpPr/>
          <p:nvPr/>
        </p:nvSpPr>
        <p:spPr>
          <a:xfrm>
            <a:off x="944166" y="5991582"/>
            <a:ext cx="209550" cy="340281"/>
          </a:xfrm>
          <a:prstGeom prst="rect">
            <a:avLst/>
          </a:prstGeom>
          <a:noFill/>
        </p:spPr>
        <p:txBody>
          <a:bodyPr wrap="none" lIns="0" tIns="0" rIns="0" bIns="0" rtlCol="0" anchor="t"/>
          <a:lstStyle/>
          <a:p>
            <a:pPr marL="0" indent="0" algn="ctr">
              <a:lnSpc>
                <a:spcPts val="2650"/>
              </a:lnSpc>
              <a:buNone/>
            </a:pPr>
            <a:r>
              <a:rPr lang="en-US" sz="2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3</a:t>
            </a:r>
            <a:endParaRPr lang="en-US" sz="2650" dirty="0"/>
          </a:p>
        </p:txBody>
      </p:sp>
      <p:sp>
        <p:nvSpPr>
          <p:cNvPr id="14" name="Text 11"/>
          <p:cNvSpPr/>
          <p:nvPr/>
        </p:nvSpPr>
        <p:spPr>
          <a:xfrm>
            <a:off x="1530906" y="5906572"/>
            <a:ext cx="2835235" cy="354330"/>
          </a:xfrm>
          <a:prstGeom prst="rect">
            <a:avLst/>
          </a:prstGeom>
          <a:noFill/>
        </p:spPr>
        <p:txBody>
          <a:bodyPr wrap="none" lIns="0" tIns="0" rIns="0" bIns="0" rtlCol="0" anchor="t"/>
          <a:lstStyle/>
          <a:p>
            <a:pPr marL="0" indent="0">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Attributes</a:t>
            </a:r>
            <a:endParaRPr lang="en-US" sz="2200" dirty="0"/>
          </a:p>
        </p:txBody>
      </p:sp>
      <p:sp>
        <p:nvSpPr>
          <p:cNvPr id="15" name="Text 12"/>
          <p:cNvSpPr/>
          <p:nvPr/>
        </p:nvSpPr>
        <p:spPr>
          <a:xfrm>
            <a:off x="1530906" y="6396990"/>
            <a:ext cx="6819305" cy="725805"/>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Attributes within tags provide additional information and control the behavior and appearance of elements.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000"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7" presetClass="entr" presetSubtype="4" fill="hold" grpId="0" nodeType="withEffect">
                                  <p:stCondLst>
                                    <p:cond delay="0"/>
                                  </p:stCondLst>
                                  <p:childTnLst>
                                    <p:set>
                                      <p:cBhvr>
                                        <p:cTn id="10" dur="1000"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7" presetClass="entr" presetSubtype="4" fill="hold" nodeType="withEffect">
                                  <p:stCondLst>
                                    <p:cond delay="0"/>
                                  </p:stCondLst>
                                  <p:childTnLst>
                                    <p:set>
                                      <p:cBhvr>
                                        <p:cTn id="14" dur="1000"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7" presetClass="entr" presetSubtype="4" fill="hold" grpId="0" nodeType="withEffect">
                                  <p:stCondLst>
                                    <p:cond delay="0"/>
                                  </p:stCondLst>
                                  <p:childTnLst>
                                    <p:set>
                                      <p:cBhvr>
                                        <p:cTn id="18" dur="1000"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ppt_x"/>
                                          </p:val>
                                        </p:tav>
                                        <p:tav tm="100000">
                                          <p:val>
                                            <p:strVal val="#ppt_x"/>
                                          </p:val>
                                        </p:tav>
                                      </p:tavLst>
                                    </p:anim>
                                    <p:anim calcmode="lin" valueType="num">
                                      <p:cBhvr additive="base">
                                        <p:cTn id="20" dur="1000" fill="hold"/>
                                        <p:tgtEl>
                                          <p:spTgt spid="5"/>
                                        </p:tgtEl>
                                        <p:attrNameLst>
                                          <p:attrName>ppt_y</p:attrName>
                                        </p:attrNameLst>
                                      </p:cBhvr>
                                      <p:tavLst>
                                        <p:tav tm="0">
                                          <p:val>
                                            <p:strVal val="1+#ppt_h/2"/>
                                          </p:val>
                                        </p:tav>
                                        <p:tav tm="100000">
                                          <p:val>
                                            <p:strVal val="#ppt_y"/>
                                          </p:val>
                                        </p:tav>
                                      </p:tavLst>
                                    </p:anim>
                                  </p:childTnLst>
                                </p:cTn>
                              </p:par>
                              <p:par>
                                <p:cTn id="21" presetID="7" presetClass="entr" presetSubtype="4" fill="hold" grpId="0" nodeType="withEffect">
                                  <p:stCondLst>
                                    <p:cond delay="0"/>
                                  </p:stCondLst>
                                  <p:childTnLst>
                                    <p:set>
                                      <p:cBhvr>
                                        <p:cTn id="22" dur="1000"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ppt_x"/>
                                          </p:val>
                                        </p:tav>
                                        <p:tav tm="100000">
                                          <p:val>
                                            <p:strVal val="#ppt_x"/>
                                          </p:val>
                                        </p:tav>
                                      </p:tavLst>
                                    </p:anim>
                                    <p:anim calcmode="lin" valueType="num">
                                      <p:cBhvr additive="base">
                                        <p:cTn id="24" dur="1000" fill="hold"/>
                                        <p:tgtEl>
                                          <p:spTgt spid="6"/>
                                        </p:tgtEl>
                                        <p:attrNameLst>
                                          <p:attrName>ppt_y</p:attrName>
                                        </p:attrNameLst>
                                      </p:cBhvr>
                                      <p:tavLst>
                                        <p:tav tm="0">
                                          <p:val>
                                            <p:strVal val="1+#ppt_h/2"/>
                                          </p:val>
                                        </p:tav>
                                        <p:tav tm="100000">
                                          <p:val>
                                            <p:strVal val="#ppt_y"/>
                                          </p:val>
                                        </p:tav>
                                      </p:tavLst>
                                    </p:anim>
                                  </p:childTnLst>
                                </p:cTn>
                              </p:par>
                              <p:par>
                                <p:cTn id="25" presetID="7" presetClass="entr" presetSubtype="4" fill="hold" grpId="0" nodeType="withEffect">
                                  <p:stCondLst>
                                    <p:cond delay="0"/>
                                  </p:stCondLst>
                                  <p:childTnLst>
                                    <p:set>
                                      <p:cBhvr>
                                        <p:cTn id="26" dur="1000"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ppt_x"/>
                                          </p:val>
                                        </p:tav>
                                        <p:tav tm="100000">
                                          <p:val>
                                            <p:strVal val="#ppt_x"/>
                                          </p:val>
                                        </p:tav>
                                      </p:tavLst>
                                    </p:anim>
                                    <p:anim calcmode="lin" valueType="num">
                                      <p:cBhvr additive="base">
                                        <p:cTn id="28" dur="1000" fill="hold"/>
                                        <p:tgtEl>
                                          <p:spTgt spid="7"/>
                                        </p:tgtEl>
                                        <p:attrNameLst>
                                          <p:attrName>ppt_y</p:attrName>
                                        </p:attrNameLst>
                                      </p:cBhvr>
                                      <p:tavLst>
                                        <p:tav tm="0">
                                          <p:val>
                                            <p:strVal val="1+#ppt_h/2"/>
                                          </p:val>
                                        </p:tav>
                                        <p:tav tm="100000">
                                          <p:val>
                                            <p:strVal val="#ppt_y"/>
                                          </p:val>
                                        </p:tav>
                                      </p:tavLst>
                                    </p:anim>
                                  </p:childTnLst>
                                </p:cTn>
                              </p:par>
                              <p:par>
                                <p:cTn id="29" presetID="7" presetClass="entr" presetSubtype="4" fill="hold" nodeType="withEffect">
                                  <p:stCondLst>
                                    <p:cond delay="0"/>
                                  </p:stCondLst>
                                  <p:childTnLst>
                                    <p:set>
                                      <p:cBhvr>
                                        <p:cTn id="30" dur="1000"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ppt_x"/>
                                          </p:val>
                                        </p:tav>
                                        <p:tav tm="100000">
                                          <p:val>
                                            <p:strVal val="#ppt_x"/>
                                          </p:val>
                                        </p:tav>
                                      </p:tavLst>
                                    </p:anim>
                                    <p:anim calcmode="lin" valueType="num">
                                      <p:cBhvr additive="base">
                                        <p:cTn id="32" dur="1000" fill="hold"/>
                                        <p:tgtEl>
                                          <p:spTgt spid="8"/>
                                        </p:tgtEl>
                                        <p:attrNameLst>
                                          <p:attrName>ppt_y</p:attrName>
                                        </p:attrNameLst>
                                      </p:cBhvr>
                                      <p:tavLst>
                                        <p:tav tm="0">
                                          <p:val>
                                            <p:strVal val="1+#ppt_h/2"/>
                                          </p:val>
                                        </p:tav>
                                        <p:tav tm="100000">
                                          <p:val>
                                            <p:strVal val="#ppt_y"/>
                                          </p:val>
                                        </p:tav>
                                      </p:tavLst>
                                    </p:anim>
                                  </p:childTnLst>
                                </p:cTn>
                              </p:par>
                              <p:par>
                                <p:cTn id="33" presetID="7" presetClass="entr" presetSubtype="4" fill="hold" grpId="0" nodeType="withEffect">
                                  <p:stCondLst>
                                    <p:cond delay="0"/>
                                  </p:stCondLst>
                                  <p:childTnLst>
                                    <p:set>
                                      <p:cBhvr>
                                        <p:cTn id="34" dur="1000" fill="hold">
                                          <p:stCondLst>
                                            <p:cond delay="0"/>
                                          </p:stCondLst>
                                        </p:cTn>
                                        <p:tgtEl>
                                          <p:spTgt spid="9"/>
                                        </p:tgtEl>
                                        <p:attrNameLst>
                                          <p:attrName>style.visibility</p:attrName>
                                        </p:attrNameLst>
                                      </p:cBhvr>
                                      <p:to>
                                        <p:strVal val="visible"/>
                                      </p:to>
                                    </p:set>
                                    <p:anim calcmode="lin" valueType="num">
                                      <p:cBhvr additive="base">
                                        <p:cTn id="35" dur="1000" fill="hold"/>
                                        <p:tgtEl>
                                          <p:spTgt spid="9"/>
                                        </p:tgtEl>
                                        <p:attrNameLst>
                                          <p:attrName>ppt_x</p:attrName>
                                        </p:attrNameLst>
                                      </p:cBhvr>
                                      <p:tavLst>
                                        <p:tav tm="0">
                                          <p:val>
                                            <p:strVal val="#ppt_x"/>
                                          </p:val>
                                        </p:tav>
                                        <p:tav tm="100000">
                                          <p:val>
                                            <p:strVal val="#ppt_x"/>
                                          </p:val>
                                        </p:tav>
                                      </p:tavLst>
                                    </p:anim>
                                    <p:anim calcmode="lin" valueType="num">
                                      <p:cBhvr additive="base">
                                        <p:cTn id="36" dur="1000" fill="hold"/>
                                        <p:tgtEl>
                                          <p:spTgt spid="9"/>
                                        </p:tgtEl>
                                        <p:attrNameLst>
                                          <p:attrName>ppt_y</p:attrName>
                                        </p:attrNameLst>
                                      </p:cBhvr>
                                      <p:tavLst>
                                        <p:tav tm="0">
                                          <p:val>
                                            <p:strVal val="1+#ppt_h/2"/>
                                          </p:val>
                                        </p:tav>
                                        <p:tav tm="100000">
                                          <p:val>
                                            <p:strVal val="#ppt_y"/>
                                          </p:val>
                                        </p:tav>
                                      </p:tavLst>
                                    </p:anim>
                                  </p:childTnLst>
                                </p:cTn>
                              </p:par>
                              <p:par>
                                <p:cTn id="37" presetID="7" presetClass="entr" presetSubtype="4" fill="hold" grpId="0" nodeType="withEffect">
                                  <p:stCondLst>
                                    <p:cond delay="0"/>
                                  </p:stCondLst>
                                  <p:childTnLst>
                                    <p:set>
                                      <p:cBhvr>
                                        <p:cTn id="38" dur="1000" fill="hold">
                                          <p:stCondLst>
                                            <p:cond delay="0"/>
                                          </p:stCondLst>
                                        </p:cTn>
                                        <p:tgtEl>
                                          <p:spTgt spid="10"/>
                                        </p:tgtEl>
                                        <p:attrNameLst>
                                          <p:attrName>style.visibility</p:attrName>
                                        </p:attrNameLst>
                                      </p:cBhvr>
                                      <p:to>
                                        <p:strVal val="visible"/>
                                      </p:to>
                                    </p:set>
                                    <p:anim calcmode="lin" valueType="num">
                                      <p:cBhvr additive="base">
                                        <p:cTn id="39" dur="1000" fill="hold"/>
                                        <p:tgtEl>
                                          <p:spTgt spid="10"/>
                                        </p:tgtEl>
                                        <p:attrNameLst>
                                          <p:attrName>ppt_x</p:attrName>
                                        </p:attrNameLst>
                                      </p:cBhvr>
                                      <p:tavLst>
                                        <p:tav tm="0">
                                          <p:val>
                                            <p:strVal val="#ppt_x"/>
                                          </p:val>
                                        </p:tav>
                                        <p:tav tm="100000">
                                          <p:val>
                                            <p:strVal val="#ppt_x"/>
                                          </p:val>
                                        </p:tav>
                                      </p:tavLst>
                                    </p:anim>
                                    <p:anim calcmode="lin" valueType="num">
                                      <p:cBhvr additive="base">
                                        <p:cTn id="40" dur="1000" fill="hold"/>
                                        <p:tgtEl>
                                          <p:spTgt spid="10"/>
                                        </p:tgtEl>
                                        <p:attrNameLst>
                                          <p:attrName>ppt_y</p:attrName>
                                        </p:attrNameLst>
                                      </p:cBhvr>
                                      <p:tavLst>
                                        <p:tav tm="0">
                                          <p:val>
                                            <p:strVal val="1+#ppt_h/2"/>
                                          </p:val>
                                        </p:tav>
                                        <p:tav tm="100000">
                                          <p:val>
                                            <p:strVal val="#ppt_y"/>
                                          </p:val>
                                        </p:tav>
                                      </p:tavLst>
                                    </p:anim>
                                  </p:childTnLst>
                                </p:cTn>
                              </p:par>
                              <p:par>
                                <p:cTn id="41" presetID="7" presetClass="entr" presetSubtype="4" fill="hold" grpId="0" nodeType="withEffect">
                                  <p:stCondLst>
                                    <p:cond delay="0"/>
                                  </p:stCondLst>
                                  <p:childTnLst>
                                    <p:set>
                                      <p:cBhvr>
                                        <p:cTn id="42" dur="1000" fill="hold">
                                          <p:stCondLst>
                                            <p:cond delay="0"/>
                                          </p:stCondLst>
                                        </p:cTn>
                                        <p:tgtEl>
                                          <p:spTgt spid="11"/>
                                        </p:tgtEl>
                                        <p:attrNameLst>
                                          <p:attrName>style.visibility</p:attrName>
                                        </p:attrNameLst>
                                      </p:cBhvr>
                                      <p:to>
                                        <p:strVal val="visible"/>
                                      </p:to>
                                    </p:set>
                                    <p:anim calcmode="lin" valueType="num">
                                      <p:cBhvr additive="base">
                                        <p:cTn id="43" dur="1000" fill="hold"/>
                                        <p:tgtEl>
                                          <p:spTgt spid="11"/>
                                        </p:tgtEl>
                                        <p:attrNameLst>
                                          <p:attrName>ppt_x</p:attrName>
                                        </p:attrNameLst>
                                      </p:cBhvr>
                                      <p:tavLst>
                                        <p:tav tm="0">
                                          <p:val>
                                            <p:strVal val="#ppt_x"/>
                                          </p:val>
                                        </p:tav>
                                        <p:tav tm="100000">
                                          <p:val>
                                            <p:strVal val="#ppt_x"/>
                                          </p:val>
                                        </p:tav>
                                      </p:tavLst>
                                    </p:anim>
                                    <p:anim calcmode="lin" valueType="num">
                                      <p:cBhvr additive="base">
                                        <p:cTn id="44" dur="1000" fill="hold"/>
                                        <p:tgtEl>
                                          <p:spTgt spid="11"/>
                                        </p:tgtEl>
                                        <p:attrNameLst>
                                          <p:attrName>ppt_y</p:attrName>
                                        </p:attrNameLst>
                                      </p:cBhvr>
                                      <p:tavLst>
                                        <p:tav tm="0">
                                          <p:val>
                                            <p:strVal val="1+#ppt_h/2"/>
                                          </p:val>
                                        </p:tav>
                                        <p:tav tm="100000">
                                          <p:val>
                                            <p:strVal val="#ppt_y"/>
                                          </p:val>
                                        </p:tav>
                                      </p:tavLst>
                                    </p:anim>
                                  </p:childTnLst>
                                </p:cTn>
                              </p:par>
                              <p:par>
                                <p:cTn id="45" presetID="7" presetClass="entr" presetSubtype="4" fill="hold" nodeType="withEffect">
                                  <p:stCondLst>
                                    <p:cond delay="0"/>
                                  </p:stCondLst>
                                  <p:childTnLst>
                                    <p:set>
                                      <p:cBhvr>
                                        <p:cTn id="46" dur="1000"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1+#ppt_h/2"/>
                                          </p:val>
                                        </p:tav>
                                        <p:tav tm="100000">
                                          <p:val>
                                            <p:strVal val="#ppt_y"/>
                                          </p:val>
                                        </p:tav>
                                      </p:tavLst>
                                    </p:anim>
                                  </p:childTnLst>
                                </p:cTn>
                              </p:par>
                              <p:par>
                                <p:cTn id="49" presetID="7" presetClass="entr" presetSubtype="4" fill="hold" grpId="0" nodeType="withEffect">
                                  <p:stCondLst>
                                    <p:cond delay="0"/>
                                  </p:stCondLst>
                                  <p:childTnLst>
                                    <p:set>
                                      <p:cBhvr>
                                        <p:cTn id="50" dur="1000" fill="hold">
                                          <p:stCondLst>
                                            <p:cond delay="0"/>
                                          </p:stCondLst>
                                        </p:cTn>
                                        <p:tgtEl>
                                          <p:spTgt spid="13"/>
                                        </p:tgtEl>
                                        <p:attrNameLst>
                                          <p:attrName>style.visibility</p:attrName>
                                        </p:attrNameLst>
                                      </p:cBhvr>
                                      <p:to>
                                        <p:strVal val="visible"/>
                                      </p:to>
                                    </p:set>
                                    <p:anim calcmode="lin" valueType="num">
                                      <p:cBhvr additive="base">
                                        <p:cTn id="51" dur="1000" fill="hold"/>
                                        <p:tgtEl>
                                          <p:spTgt spid="13"/>
                                        </p:tgtEl>
                                        <p:attrNameLst>
                                          <p:attrName>ppt_x</p:attrName>
                                        </p:attrNameLst>
                                      </p:cBhvr>
                                      <p:tavLst>
                                        <p:tav tm="0">
                                          <p:val>
                                            <p:strVal val="#ppt_x"/>
                                          </p:val>
                                        </p:tav>
                                        <p:tav tm="100000">
                                          <p:val>
                                            <p:strVal val="#ppt_x"/>
                                          </p:val>
                                        </p:tav>
                                      </p:tavLst>
                                    </p:anim>
                                    <p:anim calcmode="lin" valueType="num">
                                      <p:cBhvr additive="base">
                                        <p:cTn id="52" dur="1000" fill="hold"/>
                                        <p:tgtEl>
                                          <p:spTgt spid="13"/>
                                        </p:tgtEl>
                                        <p:attrNameLst>
                                          <p:attrName>ppt_y</p:attrName>
                                        </p:attrNameLst>
                                      </p:cBhvr>
                                      <p:tavLst>
                                        <p:tav tm="0">
                                          <p:val>
                                            <p:strVal val="1+#ppt_h/2"/>
                                          </p:val>
                                        </p:tav>
                                        <p:tav tm="100000">
                                          <p:val>
                                            <p:strVal val="#ppt_y"/>
                                          </p:val>
                                        </p:tav>
                                      </p:tavLst>
                                    </p:anim>
                                  </p:childTnLst>
                                </p:cTn>
                              </p:par>
                              <p:par>
                                <p:cTn id="53" presetID="7" presetClass="entr" presetSubtype="4" fill="hold" grpId="0" nodeType="withEffect">
                                  <p:stCondLst>
                                    <p:cond delay="0"/>
                                  </p:stCondLst>
                                  <p:childTnLst>
                                    <p:set>
                                      <p:cBhvr>
                                        <p:cTn id="54" dur="1000" fill="hold">
                                          <p:stCondLst>
                                            <p:cond delay="0"/>
                                          </p:stCondLst>
                                        </p:cTn>
                                        <p:tgtEl>
                                          <p:spTgt spid="14"/>
                                        </p:tgtEl>
                                        <p:attrNameLst>
                                          <p:attrName>style.visibility</p:attrName>
                                        </p:attrNameLst>
                                      </p:cBhvr>
                                      <p:to>
                                        <p:strVal val="visible"/>
                                      </p:to>
                                    </p:set>
                                    <p:anim calcmode="lin" valueType="num">
                                      <p:cBhvr additive="base">
                                        <p:cTn id="55" dur="1000" fill="hold"/>
                                        <p:tgtEl>
                                          <p:spTgt spid="14"/>
                                        </p:tgtEl>
                                        <p:attrNameLst>
                                          <p:attrName>ppt_x</p:attrName>
                                        </p:attrNameLst>
                                      </p:cBhvr>
                                      <p:tavLst>
                                        <p:tav tm="0">
                                          <p:val>
                                            <p:strVal val="#ppt_x"/>
                                          </p:val>
                                        </p:tav>
                                        <p:tav tm="100000">
                                          <p:val>
                                            <p:strVal val="#ppt_x"/>
                                          </p:val>
                                        </p:tav>
                                      </p:tavLst>
                                    </p:anim>
                                    <p:anim calcmode="lin" valueType="num">
                                      <p:cBhvr additive="base">
                                        <p:cTn id="56" dur="1000" fill="hold"/>
                                        <p:tgtEl>
                                          <p:spTgt spid="14"/>
                                        </p:tgtEl>
                                        <p:attrNameLst>
                                          <p:attrName>ppt_y</p:attrName>
                                        </p:attrNameLst>
                                      </p:cBhvr>
                                      <p:tavLst>
                                        <p:tav tm="0">
                                          <p:val>
                                            <p:strVal val="1+#ppt_h/2"/>
                                          </p:val>
                                        </p:tav>
                                        <p:tav tm="100000">
                                          <p:val>
                                            <p:strVal val="#ppt_y"/>
                                          </p:val>
                                        </p:tav>
                                      </p:tavLst>
                                    </p:anim>
                                  </p:childTnLst>
                                </p:cTn>
                              </p:par>
                              <p:par>
                                <p:cTn id="57" presetID="7" presetClass="entr" presetSubtype="4" fill="hold" grpId="0" nodeType="withEffect">
                                  <p:stCondLst>
                                    <p:cond delay="0"/>
                                  </p:stCondLst>
                                  <p:childTnLst>
                                    <p:set>
                                      <p:cBhvr>
                                        <p:cTn id="58" dur="1000" fill="hold">
                                          <p:stCondLst>
                                            <p:cond delay="0"/>
                                          </p:stCondLst>
                                        </p:cTn>
                                        <p:tgtEl>
                                          <p:spTgt spid="15"/>
                                        </p:tgtEl>
                                        <p:attrNameLst>
                                          <p:attrName>style.visibility</p:attrName>
                                        </p:attrNameLst>
                                      </p:cBhvr>
                                      <p:to>
                                        <p:strVal val="visible"/>
                                      </p:to>
                                    </p:set>
                                    <p:anim calcmode="lin" valueType="num">
                                      <p:cBhvr additive="base">
                                        <p:cTn id="59" dur="1000" fill="hold"/>
                                        <p:tgtEl>
                                          <p:spTgt spid="15"/>
                                        </p:tgtEl>
                                        <p:attrNameLst>
                                          <p:attrName>ppt_x</p:attrName>
                                        </p:attrNameLst>
                                      </p:cBhvr>
                                      <p:tavLst>
                                        <p:tav tm="0">
                                          <p:val>
                                            <p:strVal val="#ppt_x"/>
                                          </p:val>
                                        </p:tav>
                                        <p:tav tm="100000">
                                          <p:val>
                                            <p:strVal val="#ppt_x"/>
                                          </p:val>
                                        </p:tav>
                                      </p:tavLst>
                                    </p:anim>
                                    <p:anim calcmode="lin" valueType="num">
                                      <p:cBhvr additive="base">
                                        <p:cTn id="60"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9" grpId="0"/>
      <p:bldP spid="10" grpId="0"/>
      <p:bldP spid="11" grpId="0"/>
      <p:bldP spid="13" grpId="0"/>
      <p:bldP spid="14" grpId="0"/>
      <p:bldP spid="15" grpId="0"/>
      <p:bldP spid="3" grpId="1"/>
      <p:bldP spid="5" grpId="1"/>
      <p:bldP spid="6" grpId="1"/>
      <p:bldP spid="7" grpId="1"/>
      <p:bldP spid="9" grpId="1"/>
      <p:bldP spid="10" grpId="1"/>
      <p:bldP spid="11" grpId="1"/>
      <p:bldP spid="13" grpId="1"/>
      <p:bldP spid="14" grpId="1"/>
      <p:bldP spid="1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177058"/>
            <a:ext cx="7363897" cy="708779"/>
          </a:xfrm>
          <a:prstGeom prst="rect">
            <a:avLst/>
          </a:prstGeom>
          <a:noFill/>
        </p:spPr>
        <p:txBody>
          <a:bodyPr wrap="none" lIns="0" tIns="0" rIns="0" bIns="0" rtlCol="0" anchor="t"/>
          <a:lstStyle/>
          <a:p>
            <a:pPr marL="0" indent="0">
              <a:lnSpc>
                <a:spcPts val="5550"/>
              </a:lnSpc>
              <a:buNone/>
            </a:pPr>
            <a:r>
              <a:rPr lang="en-US" sz="44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Headings and Paragraphs</a:t>
            </a:r>
            <a:endParaRPr lang="en-US" sz="4450" dirty="0"/>
          </a:p>
        </p:txBody>
      </p:sp>
      <p:sp>
        <p:nvSpPr>
          <p:cNvPr id="3" name="Text 1"/>
          <p:cNvSpPr/>
          <p:nvPr/>
        </p:nvSpPr>
        <p:spPr>
          <a:xfrm>
            <a:off x="793790" y="3452813"/>
            <a:ext cx="2835235" cy="354330"/>
          </a:xfrm>
          <a:prstGeom prst="rect">
            <a:avLst/>
          </a:prstGeom>
          <a:noFill/>
        </p:spPr>
        <p:txBody>
          <a:bodyPr wrap="none" lIns="0" tIns="0" rIns="0" bIns="0" rtlCol="0" anchor="t"/>
          <a:lstStyle/>
          <a:p>
            <a:pPr marL="0" indent="0">
              <a:lnSpc>
                <a:spcPts val="2750"/>
              </a:lnSpc>
              <a:buNone/>
            </a:pPr>
            <a:r>
              <a:rPr lang="en-US" sz="220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Headings</a:t>
            </a:r>
            <a:endParaRPr lang="en-US" sz="2200" dirty="0"/>
          </a:p>
        </p:txBody>
      </p:sp>
      <p:sp>
        <p:nvSpPr>
          <p:cNvPr id="4" name="Text 2"/>
          <p:cNvSpPr/>
          <p:nvPr/>
        </p:nvSpPr>
        <p:spPr>
          <a:xfrm>
            <a:off x="793790" y="4033957"/>
            <a:ext cx="3978116" cy="1088708"/>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Headings, from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&lt;h1&gt;</a:t>
            </a:r>
            <a:r>
              <a:rPr lang="en-US" sz="1750" dirty="0">
                <a:solidFill>
                  <a:srgbClr val="49495A"/>
                </a:solidFill>
                <a:latin typeface="Open Sans" pitchFamily="34" charset="0"/>
                <a:ea typeface="Open Sans" pitchFamily="34" charset="-122"/>
                <a:cs typeface="Open Sans" pitchFamily="34" charset="-120"/>
              </a:rPr>
              <a:t> to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&lt;h6&gt;</a:t>
            </a:r>
            <a:r>
              <a:rPr lang="en-US" sz="1750" dirty="0">
                <a:solidFill>
                  <a:srgbClr val="49495A"/>
                </a:solidFill>
                <a:latin typeface="Open Sans" pitchFamily="34" charset="0"/>
                <a:ea typeface="Open Sans" pitchFamily="34" charset="-122"/>
                <a:cs typeface="Open Sans" pitchFamily="34" charset="-120"/>
              </a:rPr>
              <a:t>, establish the structure and hierarchy of content on a web page.</a:t>
            </a:r>
            <a:endParaRPr lang="en-US" sz="1750" dirty="0"/>
          </a:p>
        </p:txBody>
      </p:sp>
      <p:sp>
        <p:nvSpPr>
          <p:cNvPr id="5" name="Text 3"/>
          <p:cNvSpPr/>
          <p:nvPr/>
        </p:nvSpPr>
        <p:spPr>
          <a:xfrm>
            <a:off x="5332928" y="3452813"/>
            <a:ext cx="2835235" cy="354330"/>
          </a:xfrm>
          <a:prstGeom prst="rect">
            <a:avLst/>
          </a:prstGeom>
          <a:noFill/>
        </p:spPr>
        <p:txBody>
          <a:bodyPr wrap="none" lIns="0" tIns="0" rIns="0" bIns="0" rtlCol="0" anchor="t"/>
          <a:lstStyle/>
          <a:p>
            <a:pPr marL="0" indent="0">
              <a:lnSpc>
                <a:spcPts val="2750"/>
              </a:lnSpc>
              <a:buNone/>
            </a:pPr>
            <a:r>
              <a:rPr lang="en-US" sz="220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Paragraphs</a:t>
            </a:r>
            <a:endParaRPr lang="en-US" sz="2200" dirty="0"/>
          </a:p>
        </p:txBody>
      </p:sp>
      <p:sp>
        <p:nvSpPr>
          <p:cNvPr id="6" name="Text 4"/>
          <p:cNvSpPr/>
          <p:nvPr/>
        </p:nvSpPr>
        <p:spPr>
          <a:xfrm>
            <a:off x="5332928" y="4033957"/>
            <a:ext cx="3978116" cy="1088708"/>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The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&lt;p&gt;</a:t>
            </a:r>
            <a:r>
              <a:rPr lang="en-US" sz="1750" dirty="0">
                <a:solidFill>
                  <a:srgbClr val="49495A"/>
                </a:solidFill>
                <a:latin typeface="Open Sans" pitchFamily="34" charset="0"/>
                <a:ea typeface="Open Sans" pitchFamily="34" charset="-122"/>
                <a:cs typeface="Open Sans" pitchFamily="34" charset="-120"/>
              </a:rPr>
              <a:t> tag is used to create paragraphs of text, allowing for readable and well-formatted content.</a:t>
            </a:r>
            <a:endParaRPr lang="en-US" sz="1750" dirty="0"/>
          </a:p>
        </p:txBody>
      </p:sp>
      <p:sp>
        <p:nvSpPr>
          <p:cNvPr id="7" name="Text 5"/>
          <p:cNvSpPr/>
          <p:nvPr/>
        </p:nvSpPr>
        <p:spPr>
          <a:xfrm>
            <a:off x="9872067" y="3452813"/>
            <a:ext cx="2835235" cy="354330"/>
          </a:xfrm>
          <a:prstGeom prst="rect">
            <a:avLst/>
          </a:prstGeom>
          <a:noFill/>
        </p:spPr>
        <p:txBody>
          <a:bodyPr wrap="none" lIns="0" tIns="0" rIns="0" bIns="0" rtlCol="0" anchor="t"/>
          <a:lstStyle/>
          <a:p>
            <a:pPr marL="0" indent="0">
              <a:lnSpc>
                <a:spcPts val="2750"/>
              </a:lnSpc>
              <a:buNone/>
            </a:pPr>
            <a:r>
              <a:rPr lang="en-US" sz="220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Semantic Markup</a:t>
            </a:r>
            <a:endParaRPr lang="en-US" sz="2200" dirty="0"/>
          </a:p>
        </p:txBody>
      </p:sp>
      <p:sp>
        <p:nvSpPr>
          <p:cNvPr id="8" name="Text 6"/>
          <p:cNvSpPr/>
          <p:nvPr/>
        </p:nvSpPr>
        <p:spPr>
          <a:xfrm>
            <a:off x="9872067" y="4033957"/>
            <a:ext cx="3978116" cy="1814513"/>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Proper use of headings and paragraphs enhances the semantic meaning of web content, improving accessibility and search engine optimization.</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2" grpId="1"/>
      <p:bldP spid="3" grpId="1"/>
      <p:bldP spid="4" grpId="1"/>
      <p:bldP spid="5" grpId="1"/>
      <p:bldP spid="6" grpId="1"/>
      <p:bldP spid="7" grpId="1"/>
      <p:bldP spid="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58679"/>
            <a:ext cx="5670590" cy="708779"/>
          </a:xfrm>
          <a:prstGeom prst="rect">
            <a:avLst/>
          </a:prstGeom>
          <a:noFill/>
        </p:spPr>
        <p:txBody>
          <a:bodyPr wrap="none" lIns="0" tIns="0" rIns="0" bIns="0" rtlCol="0" anchor="t"/>
          <a:lstStyle/>
          <a:p>
            <a:pPr marL="0" indent="0">
              <a:lnSpc>
                <a:spcPts val="5550"/>
              </a:lnSpc>
              <a:buNone/>
            </a:pPr>
            <a:r>
              <a:rPr lang="en-US" sz="44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Lists and Links</a:t>
            </a:r>
            <a:endParaRPr lang="en-US" sz="4450" dirty="0"/>
          </a:p>
        </p:txBody>
      </p:sp>
      <p:sp>
        <p:nvSpPr>
          <p:cNvPr id="4" name="Shape 1"/>
          <p:cNvSpPr/>
          <p:nvPr/>
        </p:nvSpPr>
        <p:spPr>
          <a:xfrm>
            <a:off x="1118711" y="1907619"/>
            <a:ext cx="30480" cy="5463183"/>
          </a:xfrm>
          <a:prstGeom prst="roundRect">
            <a:avLst>
              <a:gd name="adj" fmla="val 111628"/>
            </a:avLst>
          </a:prstGeom>
          <a:solidFill>
            <a:srgbClr val="D0CED9"/>
          </a:solidFill>
        </p:spPr>
      </p:sp>
      <p:sp>
        <p:nvSpPr>
          <p:cNvPr id="5" name="Shape 2"/>
          <p:cNvSpPr/>
          <p:nvPr/>
        </p:nvSpPr>
        <p:spPr>
          <a:xfrm>
            <a:off x="1358622" y="2402681"/>
            <a:ext cx="793790" cy="30480"/>
          </a:xfrm>
          <a:prstGeom prst="roundRect">
            <a:avLst>
              <a:gd name="adj" fmla="val 111628"/>
            </a:avLst>
          </a:prstGeom>
          <a:solidFill>
            <a:srgbClr val="D0CED9"/>
          </a:solidFill>
        </p:spPr>
      </p:sp>
      <p:sp>
        <p:nvSpPr>
          <p:cNvPr id="6" name="Shape 3"/>
          <p:cNvSpPr/>
          <p:nvPr/>
        </p:nvSpPr>
        <p:spPr>
          <a:xfrm>
            <a:off x="878800" y="2162770"/>
            <a:ext cx="510302" cy="510302"/>
          </a:xfrm>
          <a:prstGeom prst="roundRect">
            <a:avLst>
              <a:gd name="adj" fmla="val 6667"/>
            </a:avLst>
          </a:prstGeom>
          <a:solidFill>
            <a:srgbClr val="EAE8F3"/>
          </a:solidFill>
        </p:spPr>
      </p:sp>
      <p:sp>
        <p:nvSpPr>
          <p:cNvPr id="7" name="Text 4"/>
          <p:cNvSpPr/>
          <p:nvPr/>
        </p:nvSpPr>
        <p:spPr>
          <a:xfrm>
            <a:off x="1057989" y="2247781"/>
            <a:ext cx="151805" cy="340281"/>
          </a:xfrm>
          <a:prstGeom prst="rect">
            <a:avLst/>
          </a:prstGeom>
          <a:noFill/>
        </p:spPr>
        <p:txBody>
          <a:bodyPr wrap="none" lIns="0" tIns="0" rIns="0" bIns="0" rtlCol="0" anchor="t"/>
          <a:lstStyle/>
          <a:p>
            <a:pPr marL="0" indent="0" algn="ctr">
              <a:lnSpc>
                <a:spcPts val="2650"/>
              </a:lnSpc>
              <a:buNone/>
            </a:pPr>
            <a:r>
              <a:rPr lang="en-US" sz="2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1</a:t>
            </a:r>
            <a:endParaRPr lang="en-US" sz="2650" dirty="0"/>
          </a:p>
        </p:txBody>
      </p:sp>
      <p:sp>
        <p:nvSpPr>
          <p:cNvPr id="8" name="Text 5"/>
          <p:cNvSpPr/>
          <p:nvPr/>
        </p:nvSpPr>
        <p:spPr>
          <a:xfrm>
            <a:off x="2381488" y="213443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Unordered Lists</a:t>
            </a:r>
            <a:endParaRPr lang="en-US" sz="2200" dirty="0"/>
          </a:p>
        </p:txBody>
      </p:sp>
      <p:sp>
        <p:nvSpPr>
          <p:cNvPr id="9" name="Text 6"/>
          <p:cNvSpPr/>
          <p:nvPr/>
        </p:nvSpPr>
        <p:spPr>
          <a:xfrm>
            <a:off x="2381488" y="2624852"/>
            <a:ext cx="5968722" cy="725805"/>
          </a:xfrm>
          <a:prstGeom prst="rect">
            <a:avLst/>
          </a:prstGeom>
          <a:noFill/>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The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&lt;ul&gt;</a:t>
            </a:r>
            <a:r>
              <a:rPr lang="en-US" sz="1750" dirty="0">
                <a:solidFill>
                  <a:srgbClr val="49495A"/>
                </a:solidFill>
                <a:latin typeface="Open Sans" pitchFamily="34" charset="0"/>
                <a:ea typeface="Open Sans" pitchFamily="34" charset="-122"/>
                <a:cs typeface="Open Sans" pitchFamily="34" charset="-120"/>
              </a:rPr>
              <a:t> tag creates bulleted lists, while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&lt;ol&gt;</a:t>
            </a:r>
            <a:r>
              <a:rPr lang="en-US" sz="1750" dirty="0">
                <a:solidFill>
                  <a:srgbClr val="49495A"/>
                </a:solidFill>
                <a:latin typeface="Open Sans" pitchFamily="34" charset="0"/>
                <a:ea typeface="Open Sans" pitchFamily="34" charset="-122"/>
                <a:cs typeface="Open Sans" pitchFamily="34" charset="-120"/>
              </a:rPr>
              <a:t> generates numbered lists for sequential content.</a:t>
            </a:r>
            <a:endParaRPr lang="en-US" sz="1750" dirty="0"/>
          </a:p>
        </p:txBody>
      </p:sp>
      <p:sp>
        <p:nvSpPr>
          <p:cNvPr id="10" name="Shape 7"/>
          <p:cNvSpPr/>
          <p:nvPr/>
        </p:nvSpPr>
        <p:spPr>
          <a:xfrm>
            <a:off x="1358622" y="4299347"/>
            <a:ext cx="793790" cy="30480"/>
          </a:xfrm>
          <a:prstGeom prst="roundRect">
            <a:avLst>
              <a:gd name="adj" fmla="val 111628"/>
            </a:avLst>
          </a:prstGeom>
          <a:solidFill>
            <a:srgbClr val="D0CED9"/>
          </a:solidFill>
        </p:spPr>
      </p:sp>
      <p:sp>
        <p:nvSpPr>
          <p:cNvPr id="11" name="Shape 8"/>
          <p:cNvSpPr/>
          <p:nvPr/>
        </p:nvSpPr>
        <p:spPr>
          <a:xfrm>
            <a:off x="878800" y="4059436"/>
            <a:ext cx="510302" cy="510302"/>
          </a:xfrm>
          <a:prstGeom prst="roundRect">
            <a:avLst>
              <a:gd name="adj" fmla="val 6667"/>
            </a:avLst>
          </a:prstGeom>
          <a:solidFill>
            <a:srgbClr val="EAE8F3"/>
          </a:solidFill>
        </p:spPr>
      </p:sp>
      <p:sp>
        <p:nvSpPr>
          <p:cNvPr id="12" name="Text 9"/>
          <p:cNvSpPr/>
          <p:nvPr/>
        </p:nvSpPr>
        <p:spPr>
          <a:xfrm>
            <a:off x="1029176" y="4144447"/>
            <a:ext cx="209550" cy="340281"/>
          </a:xfrm>
          <a:prstGeom prst="rect">
            <a:avLst/>
          </a:prstGeom>
          <a:noFill/>
        </p:spPr>
        <p:txBody>
          <a:bodyPr wrap="none" lIns="0" tIns="0" rIns="0" bIns="0" rtlCol="0" anchor="t"/>
          <a:lstStyle/>
          <a:p>
            <a:pPr marL="0" indent="0" algn="ctr">
              <a:lnSpc>
                <a:spcPts val="2650"/>
              </a:lnSpc>
              <a:buNone/>
            </a:pPr>
            <a:r>
              <a:rPr lang="en-US" sz="2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2</a:t>
            </a:r>
            <a:endParaRPr lang="en-US" sz="2650" dirty="0"/>
          </a:p>
        </p:txBody>
      </p:sp>
      <p:sp>
        <p:nvSpPr>
          <p:cNvPr id="13" name="Text 10"/>
          <p:cNvSpPr/>
          <p:nvPr/>
        </p:nvSpPr>
        <p:spPr>
          <a:xfrm>
            <a:off x="2381488" y="4031099"/>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Links</a:t>
            </a:r>
            <a:endParaRPr lang="en-US" sz="2200" dirty="0"/>
          </a:p>
        </p:txBody>
      </p:sp>
      <p:sp>
        <p:nvSpPr>
          <p:cNvPr id="14" name="Text 11"/>
          <p:cNvSpPr/>
          <p:nvPr/>
        </p:nvSpPr>
        <p:spPr>
          <a:xfrm>
            <a:off x="2381488" y="4521517"/>
            <a:ext cx="5968722" cy="725805"/>
          </a:xfrm>
          <a:prstGeom prst="rect">
            <a:avLst/>
          </a:prstGeom>
          <a:noFill/>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The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&lt;a&gt;</a:t>
            </a:r>
            <a:r>
              <a:rPr lang="en-US" sz="1750" dirty="0">
                <a:solidFill>
                  <a:srgbClr val="49495A"/>
                </a:solidFill>
                <a:latin typeface="Open Sans" pitchFamily="34" charset="0"/>
                <a:ea typeface="Open Sans" pitchFamily="34" charset="-122"/>
                <a:cs typeface="Open Sans" pitchFamily="34" charset="-120"/>
              </a:rPr>
              <a:t> tag allows users to navigate between web pages or access external resources using the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href</a:t>
            </a:r>
            <a:r>
              <a:rPr lang="en-US" sz="1750" dirty="0">
                <a:solidFill>
                  <a:srgbClr val="49495A"/>
                </a:solidFill>
                <a:latin typeface="Open Sans" pitchFamily="34" charset="0"/>
                <a:ea typeface="Open Sans" pitchFamily="34" charset="-122"/>
                <a:cs typeface="Open Sans" pitchFamily="34" charset="-120"/>
              </a:rPr>
              <a:t> attribute.</a:t>
            </a:r>
            <a:endParaRPr lang="en-US" sz="1750" dirty="0"/>
          </a:p>
        </p:txBody>
      </p:sp>
      <p:sp>
        <p:nvSpPr>
          <p:cNvPr id="15" name="Shape 12"/>
          <p:cNvSpPr/>
          <p:nvPr/>
        </p:nvSpPr>
        <p:spPr>
          <a:xfrm>
            <a:off x="1358622" y="6196013"/>
            <a:ext cx="793790" cy="30480"/>
          </a:xfrm>
          <a:prstGeom prst="roundRect">
            <a:avLst>
              <a:gd name="adj" fmla="val 111628"/>
            </a:avLst>
          </a:prstGeom>
          <a:solidFill>
            <a:srgbClr val="D0CED9"/>
          </a:solidFill>
        </p:spPr>
      </p:sp>
      <p:sp>
        <p:nvSpPr>
          <p:cNvPr id="16" name="Shape 13"/>
          <p:cNvSpPr/>
          <p:nvPr/>
        </p:nvSpPr>
        <p:spPr>
          <a:xfrm>
            <a:off x="878800" y="5956102"/>
            <a:ext cx="510302" cy="510302"/>
          </a:xfrm>
          <a:prstGeom prst="roundRect">
            <a:avLst>
              <a:gd name="adj" fmla="val 6667"/>
            </a:avLst>
          </a:prstGeom>
          <a:solidFill>
            <a:srgbClr val="EAE8F3"/>
          </a:solidFill>
        </p:spPr>
      </p:sp>
      <p:sp>
        <p:nvSpPr>
          <p:cNvPr id="17" name="Text 14"/>
          <p:cNvSpPr/>
          <p:nvPr/>
        </p:nvSpPr>
        <p:spPr>
          <a:xfrm>
            <a:off x="1029176" y="6041112"/>
            <a:ext cx="209550" cy="340281"/>
          </a:xfrm>
          <a:prstGeom prst="rect">
            <a:avLst/>
          </a:prstGeom>
          <a:noFill/>
        </p:spPr>
        <p:txBody>
          <a:bodyPr wrap="none" lIns="0" tIns="0" rIns="0" bIns="0" rtlCol="0" anchor="t"/>
          <a:lstStyle/>
          <a:p>
            <a:pPr marL="0" indent="0" algn="ctr">
              <a:lnSpc>
                <a:spcPts val="2650"/>
              </a:lnSpc>
              <a:buNone/>
            </a:pPr>
            <a:r>
              <a:rPr lang="en-US" sz="2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3</a:t>
            </a:r>
            <a:endParaRPr lang="en-US" sz="2650" dirty="0"/>
          </a:p>
        </p:txBody>
      </p:sp>
      <p:sp>
        <p:nvSpPr>
          <p:cNvPr id="18" name="Text 15"/>
          <p:cNvSpPr/>
          <p:nvPr/>
        </p:nvSpPr>
        <p:spPr>
          <a:xfrm>
            <a:off x="2381488" y="592776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Accessibility</a:t>
            </a:r>
            <a:endParaRPr lang="en-US" sz="2200" dirty="0"/>
          </a:p>
        </p:txBody>
      </p:sp>
      <p:sp>
        <p:nvSpPr>
          <p:cNvPr id="19" name="Text 16"/>
          <p:cNvSpPr/>
          <p:nvPr/>
        </p:nvSpPr>
        <p:spPr>
          <a:xfrm>
            <a:off x="2381488" y="6418183"/>
            <a:ext cx="5968722" cy="725805"/>
          </a:xfrm>
          <a:prstGeom prst="rect">
            <a:avLst/>
          </a:prstGeom>
          <a:noFill/>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Properly structured lists and descriptive links improve the user experience and accessibility of web content.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0770" y="530543"/>
            <a:ext cx="5853946" cy="602099"/>
          </a:xfrm>
          <a:prstGeom prst="rect">
            <a:avLst/>
          </a:prstGeom>
          <a:noFill/>
        </p:spPr>
        <p:txBody>
          <a:bodyPr wrap="none" lIns="0" tIns="0" rIns="0" bIns="0" rtlCol="0" anchor="t"/>
          <a:lstStyle/>
          <a:p>
            <a:pPr marL="0" indent="0">
              <a:lnSpc>
                <a:spcPts val="4700"/>
              </a:lnSpc>
              <a:buNone/>
            </a:pPr>
            <a:r>
              <a:rPr lang="en-US" sz="37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Images and Multimedia</a:t>
            </a:r>
            <a:endParaRPr lang="en-US" sz="3750" dirty="0"/>
          </a:p>
        </p:txBody>
      </p:sp>
      <p:pic>
        <p:nvPicPr>
          <p:cNvPr id="4" name="Image 1" descr="preencoded.png"/>
          <p:cNvPicPr>
            <a:picLocks noChangeAspect="1"/>
          </p:cNvPicPr>
          <p:nvPr/>
        </p:nvPicPr>
        <p:blipFill>
          <a:blip r:embed="rId2"/>
          <a:stretch>
            <a:fillRect/>
          </a:stretch>
        </p:blipFill>
        <p:spPr>
          <a:xfrm>
            <a:off x="6160770" y="1421606"/>
            <a:ext cx="481608" cy="481608"/>
          </a:xfrm>
          <a:prstGeom prst="rect">
            <a:avLst/>
          </a:prstGeom>
        </p:spPr>
      </p:pic>
      <p:sp>
        <p:nvSpPr>
          <p:cNvPr id="5" name="Text 1"/>
          <p:cNvSpPr/>
          <p:nvPr/>
        </p:nvSpPr>
        <p:spPr>
          <a:xfrm>
            <a:off x="6160770" y="2095857"/>
            <a:ext cx="2408515" cy="300990"/>
          </a:xfrm>
          <a:prstGeom prst="rect">
            <a:avLst/>
          </a:prstGeom>
          <a:noFill/>
        </p:spPr>
        <p:txBody>
          <a:bodyPr wrap="none" lIns="0" tIns="0" rIns="0" bIns="0" rtlCol="0" anchor="t"/>
          <a:lstStyle/>
          <a:p>
            <a:pPr marL="0" indent="0" algn="l">
              <a:lnSpc>
                <a:spcPts val="2350"/>
              </a:lnSpc>
              <a:buNone/>
            </a:pPr>
            <a:r>
              <a:rPr lang="en-US" sz="18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Images</a:t>
            </a:r>
            <a:endParaRPr lang="en-US" sz="1850" dirty="0"/>
          </a:p>
        </p:txBody>
      </p:sp>
      <p:sp>
        <p:nvSpPr>
          <p:cNvPr id="6" name="Text 2"/>
          <p:cNvSpPr/>
          <p:nvPr/>
        </p:nvSpPr>
        <p:spPr>
          <a:xfrm>
            <a:off x="6160770" y="2512457"/>
            <a:ext cx="7795260" cy="616268"/>
          </a:xfrm>
          <a:prstGeom prst="rect">
            <a:avLst/>
          </a:prstGeom>
          <a:noFill/>
        </p:spPr>
        <p:txBody>
          <a:bodyPr wrap="squar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The </a:t>
            </a:r>
            <a:r>
              <a:rPr lang="en-US" sz="150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&lt;img&gt;</a:t>
            </a:r>
            <a:r>
              <a:rPr lang="en-US" sz="1500" dirty="0">
                <a:solidFill>
                  <a:srgbClr val="49495A"/>
                </a:solidFill>
                <a:latin typeface="Open Sans" pitchFamily="34" charset="0"/>
                <a:ea typeface="Open Sans" pitchFamily="34" charset="-122"/>
                <a:cs typeface="Open Sans" pitchFamily="34" charset="-120"/>
              </a:rPr>
              <a:t> tag allows you to display images on a web page, enhancing the visual appeal.</a:t>
            </a:r>
            <a:endParaRPr lang="en-US" sz="1500" dirty="0"/>
          </a:p>
        </p:txBody>
      </p:sp>
      <p:pic>
        <p:nvPicPr>
          <p:cNvPr id="7" name="Image 2" descr="preencoded.png"/>
          <p:cNvPicPr>
            <a:picLocks noChangeAspect="1"/>
          </p:cNvPicPr>
          <p:nvPr/>
        </p:nvPicPr>
        <p:blipFill>
          <a:blip r:embed="rId3"/>
          <a:stretch>
            <a:fillRect/>
          </a:stretch>
        </p:blipFill>
        <p:spPr>
          <a:xfrm>
            <a:off x="6160770" y="3706773"/>
            <a:ext cx="481608" cy="481608"/>
          </a:xfrm>
          <a:prstGeom prst="rect">
            <a:avLst/>
          </a:prstGeom>
        </p:spPr>
      </p:pic>
      <p:sp>
        <p:nvSpPr>
          <p:cNvPr id="8" name="Text 3"/>
          <p:cNvSpPr/>
          <p:nvPr/>
        </p:nvSpPr>
        <p:spPr>
          <a:xfrm>
            <a:off x="6160770" y="4381024"/>
            <a:ext cx="2408515" cy="300990"/>
          </a:xfrm>
          <a:prstGeom prst="rect">
            <a:avLst/>
          </a:prstGeom>
          <a:noFill/>
        </p:spPr>
        <p:txBody>
          <a:bodyPr wrap="none" lIns="0" tIns="0" rIns="0" bIns="0" rtlCol="0" anchor="t"/>
          <a:lstStyle/>
          <a:p>
            <a:pPr marL="0" indent="0" algn="l">
              <a:lnSpc>
                <a:spcPts val="2350"/>
              </a:lnSpc>
              <a:buNone/>
            </a:pPr>
            <a:r>
              <a:rPr lang="en-US" sz="18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Video</a:t>
            </a:r>
            <a:endParaRPr lang="en-US" sz="1850" dirty="0"/>
          </a:p>
        </p:txBody>
      </p:sp>
      <p:sp>
        <p:nvSpPr>
          <p:cNvPr id="9" name="Text 4"/>
          <p:cNvSpPr/>
          <p:nvPr/>
        </p:nvSpPr>
        <p:spPr>
          <a:xfrm>
            <a:off x="6160770" y="4797623"/>
            <a:ext cx="7795260" cy="616268"/>
          </a:xfrm>
          <a:prstGeom prst="rect">
            <a:avLst/>
          </a:prstGeom>
          <a:noFill/>
        </p:spPr>
        <p:txBody>
          <a:bodyPr wrap="squar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The </a:t>
            </a:r>
            <a:r>
              <a:rPr lang="en-US" sz="150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&lt;video&gt;</a:t>
            </a:r>
            <a:r>
              <a:rPr lang="en-US" sz="1500" dirty="0">
                <a:solidFill>
                  <a:srgbClr val="49495A"/>
                </a:solidFill>
                <a:latin typeface="Open Sans" pitchFamily="34" charset="0"/>
                <a:ea typeface="Open Sans" pitchFamily="34" charset="-122"/>
                <a:cs typeface="Open Sans" pitchFamily="34" charset="-120"/>
              </a:rPr>
              <a:t> tag enables the integration of video content, providing a rich multimedia experience.</a:t>
            </a:r>
            <a:endParaRPr lang="en-US" sz="1500" dirty="0"/>
          </a:p>
        </p:txBody>
      </p:sp>
      <p:pic>
        <p:nvPicPr>
          <p:cNvPr id="10" name="Image 3" descr="preencoded.png"/>
          <p:cNvPicPr>
            <a:picLocks noChangeAspect="1"/>
          </p:cNvPicPr>
          <p:nvPr/>
        </p:nvPicPr>
        <p:blipFill>
          <a:blip r:embed="rId4"/>
          <a:stretch>
            <a:fillRect/>
          </a:stretch>
        </p:blipFill>
        <p:spPr>
          <a:xfrm>
            <a:off x="6160770" y="5991939"/>
            <a:ext cx="481608" cy="481608"/>
          </a:xfrm>
          <a:prstGeom prst="rect">
            <a:avLst/>
          </a:prstGeom>
        </p:spPr>
      </p:pic>
      <p:sp>
        <p:nvSpPr>
          <p:cNvPr id="11" name="Text 5"/>
          <p:cNvSpPr/>
          <p:nvPr/>
        </p:nvSpPr>
        <p:spPr>
          <a:xfrm>
            <a:off x="6160770" y="6666190"/>
            <a:ext cx="2408515" cy="300990"/>
          </a:xfrm>
          <a:prstGeom prst="rect">
            <a:avLst/>
          </a:prstGeom>
          <a:noFill/>
        </p:spPr>
        <p:txBody>
          <a:bodyPr wrap="none" lIns="0" tIns="0" rIns="0" bIns="0" rtlCol="0" anchor="t"/>
          <a:lstStyle/>
          <a:p>
            <a:pPr marL="0" indent="0" algn="l">
              <a:lnSpc>
                <a:spcPts val="2350"/>
              </a:lnSpc>
              <a:buNone/>
            </a:pPr>
            <a:r>
              <a:rPr lang="en-US" sz="18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Accessibility</a:t>
            </a:r>
            <a:endParaRPr lang="en-US" sz="1850" dirty="0"/>
          </a:p>
        </p:txBody>
      </p:sp>
      <p:sp>
        <p:nvSpPr>
          <p:cNvPr id="12" name="Text 6"/>
          <p:cNvSpPr/>
          <p:nvPr/>
        </p:nvSpPr>
        <p:spPr>
          <a:xfrm>
            <a:off x="6160770" y="7082790"/>
            <a:ext cx="7795260" cy="616268"/>
          </a:xfrm>
          <a:prstGeom prst="rect">
            <a:avLst/>
          </a:prstGeom>
          <a:noFill/>
        </p:spPr>
        <p:txBody>
          <a:bodyPr wrap="squar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Proper use of alt text and captions ensures images and videos are accessible to all users.</a:t>
            </a:r>
            <a:endParaRPr lang="en-US" sz="1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8" grpId="0"/>
      <p:bldP spid="9" grpId="0"/>
      <p:bldP spid="11" grpId="0"/>
      <p:bldP spid="12" grpId="0"/>
      <p:bldP spid="3" grpId="1"/>
      <p:bldP spid="5" grpId="1"/>
      <p:bldP spid="6" grpId="1"/>
      <p:bldP spid="8" grpId="1"/>
      <p:bldP spid="9" grpId="1"/>
      <p:bldP spid="11" grpId="1"/>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62658"/>
            <a:ext cx="5670590" cy="708779"/>
          </a:xfrm>
          <a:prstGeom prst="rect">
            <a:avLst/>
          </a:prstGeom>
          <a:noFill/>
        </p:spPr>
        <p:txBody>
          <a:bodyPr wrap="none" lIns="0" tIns="0" rIns="0" bIns="0" rtlCol="0" anchor="t"/>
          <a:lstStyle/>
          <a:p>
            <a:pPr marL="0" indent="0">
              <a:lnSpc>
                <a:spcPts val="5550"/>
              </a:lnSpc>
              <a:buNone/>
            </a:pPr>
            <a:r>
              <a:rPr lang="en-US" sz="44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Formatting Text</a:t>
            </a:r>
            <a:endParaRPr lang="en-US" sz="4450" dirty="0"/>
          </a:p>
        </p:txBody>
      </p:sp>
      <p:sp>
        <p:nvSpPr>
          <p:cNvPr id="4" name="Shape 1"/>
          <p:cNvSpPr/>
          <p:nvPr/>
        </p:nvSpPr>
        <p:spPr>
          <a:xfrm>
            <a:off x="793790" y="2311598"/>
            <a:ext cx="3664863" cy="2032754"/>
          </a:xfrm>
          <a:prstGeom prst="roundRect">
            <a:avLst>
              <a:gd name="adj" fmla="val 1674"/>
            </a:avLst>
          </a:prstGeom>
          <a:solidFill>
            <a:srgbClr val="EAE8F3"/>
          </a:solidFill>
        </p:spPr>
      </p:sp>
      <p:sp>
        <p:nvSpPr>
          <p:cNvPr id="5" name="Text 2"/>
          <p:cNvSpPr/>
          <p:nvPr/>
        </p:nvSpPr>
        <p:spPr>
          <a:xfrm>
            <a:off x="1020604" y="2538413"/>
            <a:ext cx="2835235" cy="354330"/>
          </a:xfrm>
          <a:prstGeom prst="rect">
            <a:avLst/>
          </a:prstGeom>
          <a:noFill/>
        </p:spPr>
        <p:txBody>
          <a:bodyPr wrap="none" lIns="0" tIns="0" rIns="0" bIns="0" rtlCol="0" anchor="t"/>
          <a:lstStyle/>
          <a:p>
            <a:pPr marL="0" indent="0">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Bold</a:t>
            </a:r>
            <a:endParaRPr lang="en-US" sz="2200" dirty="0"/>
          </a:p>
        </p:txBody>
      </p:sp>
      <p:sp>
        <p:nvSpPr>
          <p:cNvPr id="6" name="Text 3"/>
          <p:cNvSpPr/>
          <p:nvPr/>
        </p:nvSpPr>
        <p:spPr>
          <a:xfrm>
            <a:off x="1020604" y="3028831"/>
            <a:ext cx="3211235" cy="725805"/>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The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&lt;b&gt;</a:t>
            </a:r>
            <a:r>
              <a:rPr lang="en-US" sz="1750" dirty="0">
                <a:solidFill>
                  <a:srgbClr val="49495A"/>
                </a:solidFill>
                <a:latin typeface="Open Sans" pitchFamily="34" charset="0"/>
                <a:ea typeface="Open Sans" pitchFamily="34" charset="-122"/>
                <a:cs typeface="Open Sans" pitchFamily="34" charset="-120"/>
              </a:rPr>
              <a:t> tag makes text bold, emphasizing its importance.</a:t>
            </a:r>
            <a:endParaRPr lang="en-US" sz="1750" dirty="0"/>
          </a:p>
        </p:txBody>
      </p:sp>
      <p:sp>
        <p:nvSpPr>
          <p:cNvPr id="7" name="Shape 4"/>
          <p:cNvSpPr/>
          <p:nvPr/>
        </p:nvSpPr>
        <p:spPr>
          <a:xfrm>
            <a:off x="4685467" y="2311598"/>
            <a:ext cx="3664863" cy="2032754"/>
          </a:xfrm>
          <a:prstGeom prst="roundRect">
            <a:avLst>
              <a:gd name="adj" fmla="val 1674"/>
            </a:avLst>
          </a:prstGeom>
          <a:solidFill>
            <a:srgbClr val="EAE8F3"/>
          </a:solidFill>
        </p:spPr>
      </p:sp>
      <p:sp>
        <p:nvSpPr>
          <p:cNvPr id="8" name="Text 5"/>
          <p:cNvSpPr/>
          <p:nvPr/>
        </p:nvSpPr>
        <p:spPr>
          <a:xfrm>
            <a:off x="4912281" y="2538413"/>
            <a:ext cx="2835235" cy="354330"/>
          </a:xfrm>
          <a:prstGeom prst="rect">
            <a:avLst/>
          </a:prstGeom>
          <a:noFill/>
        </p:spPr>
        <p:txBody>
          <a:bodyPr wrap="none" lIns="0" tIns="0" rIns="0" bIns="0" rtlCol="0" anchor="t"/>
          <a:lstStyle/>
          <a:p>
            <a:pPr marL="0" indent="0">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Italic</a:t>
            </a:r>
            <a:endParaRPr lang="en-US" sz="2200" dirty="0"/>
          </a:p>
        </p:txBody>
      </p:sp>
      <p:sp>
        <p:nvSpPr>
          <p:cNvPr id="9" name="Text 6"/>
          <p:cNvSpPr/>
          <p:nvPr/>
        </p:nvSpPr>
        <p:spPr>
          <a:xfrm>
            <a:off x="4912281" y="3028831"/>
            <a:ext cx="3211235" cy="1088708"/>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The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&lt;i&gt;</a:t>
            </a:r>
            <a:r>
              <a:rPr lang="en-US" sz="1750" dirty="0">
                <a:solidFill>
                  <a:srgbClr val="49495A"/>
                </a:solidFill>
                <a:latin typeface="Open Sans" pitchFamily="34" charset="0"/>
                <a:ea typeface="Open Sans" pitchFamily="34" charset="-122"/>
                <a:cs typeface="Open Sans" pitchFamily="34" charset="-120"/>
              </a:rPr>
              <a:t> tag formats text in italics, often used for emphasis or foreign terms.</a:t>
            </a:r>
            <a:endParaRPr lang="en-US" sz="1750" dirty="0"/>
          </a:p>
        </p:txBody>
      </p:sp>
      <p:sp>
        <p:nvSpPr>
          <p:cNvPr id="10" name="Shape 7"/>
          <p:cNvSpPr/>
          <p:nvPr/>
        </p:nvSpPr>
        <p:spPr>
          <a:xfrm>
            <a:off x="793790" y="4571167"/>
            <a:ext cx="3664863" cy="2395657"/>
          </a:xfrm>
          <a:prstGeom prst="roundRect">
            <a:avLst>
              <a:gd name="adj" fmla="val 1420"/>
            </a:avLst>
          </a:prstGeom>
          <a:solidFill>
            <a:srgbClr val="EAE8F3"/>
          </a:solidFill>
        </p:spPr>
      </p:sp>
      <p:sp>
        <p:nvSpPr>
          <p:cNvPr id="11" name="Text 8"/>
          <p:cNvSpPr/>
          <p:nvPr/>
        </p:nvSpPr>
        <p:spPr>
          <a:xfrm>
            <a:off x="1020604" y="4797981"/>
            <a:ext cx="2835235" cy="354330"/>
          </a:xfrm>
          <a:prstGeom prst="rect">
            <a:avLst/>
          </a:prstGeom>
          <a:noFill/>
        </p:spPr>
        <p:txBody>
          <a:bodyPr wrap="none" lIns="0" tIns="0" rIns="0" bIns="0" rtlCol="0" anchor="t"/>
          <a:lstStyle/>
          <a:p>
            <a:pPr marL="0" indent="0">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Underline</a:t>
            </a:r>
            <a:endParaRPr lang="en-US" sz="2200" dirty="0"/>
          </a:p>
        </p:txBody>
      </p:sp>
      <p:sp>
        <p:nvSpPr>
          <p:cNvPr id="12" name="Text 9"/>
          <p:cNvSpPr/>
          <p:nvPr/>
        </p:nvSpPr>
        <p:spPr>
          <a:xfrm>
            <a:off x="1020604" y="5288399"/>
            <a:ext cx="3211235" cy="1088708"/>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The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&lt;u&gt;</a:t>
            </a:r>
            <a:r>
              <a:rPr lang="en-US" sz="1750" dirty="0">
                <a:solidFill>
                  <a:srgbClr val="49495A"/>
                </a:solidFill>
                <a:latin typeface="Open Sans" pitchFamily="34" charset="0"/>
                <a:ea typeface="Open Sans" pitchFamily="34" charset="-122"/>
                <a:cs typeface="Open Sans" pitchFamily="34" charset="-120"/>
              </a:rPr>
              <a:t> tag underlines text, typically used to highlight important information.</a:t>
            </a:r>
            <a:endParaRPr lang="en-US" sz="1750" dirty="0"/>
          </a:p>
        </p:txBody>
      </p:sp>
      <p:sp>
        <p:nvSpPr>
          <p:cNvPr id="13" name="Shape 10"/>
          <p:cNvSpPr/>
          <p:nvPr/>
        </p:nvSpPr>
        <p:spPr>
          <a:xfrm>
            <a:off x="4685467" y="4571167"/>
            <a:ext cx="3664863" cy="2395657"/>
          </a:xfrm>
          <a:prstGeom prst="roundRect">
            <a:avLst>
              <a:gd name="adj" fmla="val 1420"/>
            </a:avLst>
          </a:prstGeom>
          <a:solidFill>
            <a:srgbClr val="EAE8F3"/>
          </a:solidFill>
        </p:spPr>
      </p:sp>
      <p:sp>
        <p:nvSpPr>
          <p:cNvPr id="14" name="Text 11"/>
          <p:cNvSpPr/>
          <p:nvPr/>
        </p:nvSpPr>
        <p:spPr>
          <a:xfrm>
            <a:off x="4912281" y="4797981"/>
            <a:ext cx="2835235" cy="354330"/>
          </a:xfrm>
          <a:prstGeom prst="rect">
            <a:avLst/>
          </a:prstGeom>
          <a:noFill/>
        </p:spPr>
        <p:txBody>
          <a:bodyPr wrap="none" lIns="0" tIns="0" rIns="0" bIns="0" rtlCol="0" anchor="t"/>
          <a:lstStyle/>
          <a:p>
            <a:pPr marL="0" indent="0">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Strikethrough</a:t>
            </a:r>
            <a:endParaRPr lang="en-US" sz="2200" dirty="0"/>
          </a:p>
        </p:txBody>
      </p:sp>
      <p:sp>
        <p:nvSpPr>
          <p:cNvPr id="15" name="Text 12"/>
          <p:cNvSpPr/>
          <p:nvPr/>
        </p:nvSpPr>
        <p:spPr>
          <a:xfrm>
            <a:off x="4912281" y="5288399"/>
            <a:ext cx="3211235" cy="1451610"/>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The </a:t>
            </a:r>
            <a:r>
              <a:rPr lang="en-US" sz="17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&lt;s&gt;</a:t>
            </a:r>
            <a:r>
              <a:rPr lang="en-US" sz="1750" dirty="0">
                <a:solidFill>
                  <a:srgbClr val="49495A"/>
                </a:solidFill>
                <a:latin typeface="Open Sans" pitchFamily="34" charset="0"/>
                <a:ea typeface="Open Sans" pitchFamily="34" charset="-122"/>
                <a:cs typeface="Open Sans" pitchFamily="34" charset="-120"/>
              </a:rPr>
              <a:t> tag creates a strikethrough effect, indicating deleted or irrelevant text.</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7" presetClass="entr" presetSubtype="0" fill="hold"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8" grpId="0"/>
      <p:bldP spid="9" grpId="0"/>
      <p:bldP spid="11" grpId="0"/>
      <p:bldP spid="12" grpId="0"/>
      <p:bldP spid="14" grpId="0"/>
      <p:bldP spid="15" grpId="0"/>
      <p:bldP spid="3" grpId="1"/>
      <p:bldP spid="5" grpId="1"/>
      <p:bldP spid="6" grpId="1"/>
      <p:bldP spid="8" grpId="1"/>
      <p:bldP spid="9" grpId="1"/>
      <p:bldP spid="11" grpId="1"/>
      <p:bldP spid="12" grpId="1"/>
      <p:bldP spid="14" grpId="1"/>
      <p:bldP spid="1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719"/>
          </a:xfrm>
          <a:prstGeom prst="rect">
            <a:avLst/>
          </a:prstGeom>
        </p:spPr>
      </p:pic>
      <p:sp>
        <p:nvSpPr>
          <p:cNvPr id="3" name="Text 0"/>
          <p:cNvSpPr/>
          <p:nvPr/>
        </p:nvSpPr>
        <p:spPr>
          <a:xfrm>
            <a:off x="6141363" y="514588"/>
            <a:ext cx="4679037" cy="584835"/>
          </a:xfrm>
          <a:prstGeom prst="rect">
            <a:avLst/>
          </a:prstGeom>
          <a:noFill/>
        </p:spPr>
        <p:txBody>
          <a:bodyPr wrap="none" lIns="0" tIns="0" rIns="0" bIns="0" rtlCol="0" anchor="t"/>
          <a:lstStyle/>
          <a:p>
            <a:pPr marL="0" indent="0">
              <a:lnSpc>
                <a:spcPts val="4600"/>
              </a:lnSpc>
              <a:buNone/>
            </a:pPr>
            <a:r>
              <a:rPr lang="en-US" sz="36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Tables and Forms</a:t>
            </a:r>
            <a:endParaRPr lang="en-US" sz="3650" dirty="0"/>
          </a:p>
        </p:txBody>
      </p:sp>
      <p:sp>
        <p:nvSpPr>
          <p:cNvPr id="4" name="Shape 1"/>
          <p:cNvSpPr/>
          <p:nvPr/>
        </p:nvSpPr>
        <p:spPr>
          <a:xfrm>
            <a:off x="6141363" y="1380053"/>
            <a:ext cx="7834074" cy="1632942"/>
          </a:xfrm>
          <a:prstGeom prst="roundRect">
            <a:avLst>
              <a:gd name="adj" fmla="val 1719"/>
            </a:avLst>
          </a:prstGeom>
          <a:noFill/>
          <a:ln w="7620">
            <a:solidFill>
              <a:srgbClr val="000000">
                <a:alpha val="8000"/>
              </a:srgbClr>
            </a:solidFill>
            <a:prstDash val="solid"/>
          </a:ln>
        </p:spPr>
      </p:sp>
      <p:sp>
        <p:nvSpPr>
          <p:cNvPr id="5" name="Shape 2"/>
          <p:cNvSpPr/>
          <p:nvPr/>
        </p:nvSpPr>
        <p:spPr>
          <a:xfrm>
            <a:off x="6148983" y="1387673"/>
            <a:ext cx="7818001" cy="539234"/>
          </a:xfrm>
          <a:prstGeom prst="rect">
            <a:avLst/>
          </a:prstGeom>
          <a:solidFill>
            <a:srgbClr val="FFFFFF">
              <a:alpha val="4000"/>
            </a:srgbClr>
          </a:solidFill>
        </p:spPr>
      </p:sp>
      <p:sp>
        <p:nvSpPr>
          <p:cNvPr id="6" name="Text 3"/>
          <p:cNvSpPr/>
          <p:nvPr/>
        </p:nvSpPr>
        <p:spPr>
          <a:xfrm>
            <a:off x="6336983" y="1507569"/>
            <a:ext cx="2227778" cy="299442"/>
          </a:xfrm>
          <a:prstGeom prst="rect">
            <a:avLst/>
          </a:prstGeom>
          <a:noFill/>
        </p:spPr>
        <p:txBody>
          <a:bodyPr wrap="none" lIns="0" tIns="0" rIns="0" bIns="0" rtlCol="0" anchor="t"/>
          <a:lstStyle/>
          <a:p>
            <a:pPr marL="0" indent="0">
              <a:lnSpc>
                <a:spcPts val="2350"/>
              </a:lnSpc>
              <a:buNone/>
            </a:pPr>
            <a:r>
              <a:rPr lang="en-US" sz="1450" dirty="0">
                <a:solidFill>
                  <a:srgbClr val="49495A"/>
                </a:solidFill>
                <a:latin typeface="Open Sans" pitchFamily="34" charset="0"/>
                <a:ea typeface="Open Sans" pitchFamily="34" charset="-122"/>
                <a:cs typeface="Open Sans" pitchFamily="34" charset="-120"/>
              </a:rPr>
              <a:t>Name</a:t>
            </a:r>
            <a:endParaRPr lang="en-US" sz="1450" dirty="0"/>
          </a:p>
        </p:txBody>
      </p:sp>
      <p:sp>
        <p:nvSpPr>
          <p:cNvPr id="7" name="Text 4"/>
          <p:cNvSpPr/>
          <p:nvPr/>
        </p:nvSpPr>
        <p:spPr>
          <a:xfrm>
            <a:off x="8946475" y="1507569"/>
            <a:ext cx="2223968" cy="299442"/>
          </a:xfrm>
          <a:prstGeom prst="rect">
            <a:avLst/>
          </a:prstGeom>
          <a:noFill/>
        </p:spPr>
        <p:txBody>
          <a:bodyPr wrap="none" lIns="0" tIns="0" rIns="0" bIns="0" rtlCol="0" anchor="t"/>
          <a:lstStyle/>
          <a:p>
            <a:pPr marL="0" indent="0">
              <a:lnSpc>
                <a:spcPts val="2350"/>
              </a:lnSpc>
              <a:buNone/>
            </a:pPr>
            <a:r>
              <a:rPr lang="en-US" sz="1450" dirty="0">
                <a:solidFill>
                  <a:srgbClr val="49495A"/>
                </a:solidFill>
                <a:latin typeface="Open Sans" pitchFamily="34" charset="0"/>
                <a:ea typeface="Open Sans" pitchFamily="34" charset="-122"/>
                <a:cs typeface="Open Sans" pitchFamily="34" charset="-120"/>
              </a:rPr>
              <a:t>Email</a:t>
            </a:r>
            <a:endParaRPr lang="en-US" sz="1450" dirty="0"/>
          </a:p>
        </p:txBody>
      </p:sp>
      <p:sp>
        <p:nvSpPr>
          <p:cNvPr id="8" name="Text 5"/>
          <p:cNvSpPr/>
          <p:nvPr/>
        </p:nvSpPr>
        <p:spPr>
          <a:xfrm>
            <a:off x="11552158" y="1507569"/>
            <a:ext cx="2227778" cy="299442"/>
          </a:xfrm>
          <a:prstGeom prst="rect">
            <a:avLst/>
          </a:prstGeom>
          <a:noFill/>
        </p:spPr>
        <p:txBody>
          <a:bodyPr wrap="none" lIns="0" tIns="0" rIns="0" bIns="0" rtlCol="0" anchor="t"/>
          <a:lstStyle/>
          <a:p>
            <a:pPr marL="0" indent="0">
              <a:lnSpc>
                <a:spcPts val="2350"/>
              </a:lnSpc>
              <a:buNone/>
            </a:pPr>
            <a:r>
              <a:rPr lang="en-US" sz="1450" dirty="0">
                <a:solidFill>
                  <a:srgbClr val="49495A"/>
                </a:solidFill>
                <a:latin typeface="Open Sans" pitchFamily="34" charset="0"/>
                <a:ea typeface="Open Sans" pitchFamily="34" charset="-122"/>
                <a:cs typeface="Open Sans" pitchFamily="34" charset="-120"/>
              </a:rPr>
              <a:t>Phone</a:t>
            </a:r>
            <a:endParaRPr lang="en-US" sz="1450" dirty="0"/>
          </a:p>
        </p:txBody>
      </p:sp>
      <p:sp>
        <p:nvSpPr>
          <p:cNvPr id="9" name="Shape 6"/>
          <p:cNvSpPr/>
          <p:nvPr/>
        </p:nvSpPr>
        <p:spPr>
          <a:xfrm>
            <a:off x="6148983" y="1926907"/>
            <a:ext cx="7818001" cy="539234"/>
          </a:xfrm>
          <a:prstGeom prst="rect">
            <a:avLst/>
          </a:prstGeom>
          <a:solidFill>
            <a:srgbClr val="000000">
              <a:alpha val="4000"/>
            </a:srgbClr>
          </a:solidFill>
        </p:spPr>
      </p:sp>
      <p:sp>
        <p:nvSpPr>
          <p:cNvPr id="10" name="Text 7"/>
          <p:cNvSpPr/>
          <p:nvPr/>
        </p:nvSpPr>
        <p:spPr>
          <a:xfrm>
            <a:off x="6336983" y="2046803"/>
            <a:ext cx="2227778" cy="299442"/>
          </a:xfrm>
          <a:prstGeom prst="rect">
            <a:avLst/>
          </a:prstGeom>
          <a:noFill/>
        </p:spPr>
        <p:txBody>
          <a:bodyPr wrap="none" lIns="0" tIns="0" rIns="0" bIns="0" rtlCol="0" anchor="t"/>
          <a:lstStyle/>
          <a:p>
            <a:pPr marL="0" indent="0">
              <a:lnSpc>
                <a:spcPts val="2350"/>
              </a:lnSpc>
              <a:buNone/>
            </a:pPr>
            <a:r>
              <a:rPr lang="en-US" sz="1450" dirty="0">
                <a:solidFill>
                  <a:srgbClr val="49495A"/>
                </a:solidFill>
                <a:latin typeface="Open Sans" pitchFamily="34" charset="0"/>
                <a:ea typeface="Open Sans" pitchFamily="34" charset="-122"/>
                <a:cs typeface="Open Sans" pitchFamily="34" charset="-120"/>
              </a:rPr>
              <a:t>John Doe</a:t>
            </a:r>
            <a:endParaRPr lang="en-US" sz="1450" dirty="0"/>
          </a:p>
        </p:txBody>
      </p:sp>
      <p:sp>
        <p:nvSpPr>
          <p:cNvPr id="11" name="Text 8"/>
          <p:cNvSpPr/>
          <p:nvPr/>
        </p:nvSpPr>
        <p:spPr>
          <a:xfrm>
            <a:off x="8946475" y="2046803"/>
            <a:ext cx="2223968" cy="299442"/>
          </a:xfrm>
          <a:prstGeom prst="rect">
            <a:avLst/>
          </a:prstGeom>
          <a:noFill/>
        </p:spPr>
        <p:txBody>
          <a:bodyPr wrap="none" lIns="0" tIns="0" rIns="0" bIns="0" rtlCol="0" anchor="t"/>
          <a:lstStyle/>
          <a:p>
            <a:pPr marL="0" indent="0">
              <a:lnSpc>
                <a:spcPts val="2350"/>
              </a:lnSpc>
              <a:buNone/>
            </a:pPr>
            <a:r>
              <a:rPr lang="en-US" sz="1450" dirty="0">
                <a:solidFill>
                  <a:srgbClr val="49495A"/>
                </a:solidFill>
                <a:latin typeface="Open Sans" pitchFamily="34" charset="0"/>
                <a:ea typeface="Open Sans" pitchFamily="34" charset="-122"/>
                <a:cs typeface="Open Sans" pitchFamily="34" charset="-120"/>
              </a:rPr>
              <a:t>john@example.com</a:t>
            </a:r>
            <a:endParaRPr lang="en-US" sz="1450" dirty="0"/>
          </a:p>
        </p:txBody>
      </p:sp>
      <p:sp>
        <p:nvSpPr>
          <p:cNvPr id="12" name="Text 9"/>
          <p:cNvSpPr/>
          <p:nvPr/>
        </p:nvSpPr>
        <p:spPr>
          <a:xfrm>
            <a:off x="11552158" y="2046803"/>
            <a:ext cx="2227778" cy="299442"/>
          </a:xfrm>
          <a:prstGeom prst="rect">
            <a:avLst/>
          </a:prstGeom>
          <a:noFill/>
        </p:spPr>
        <p:txBody>
          <a:bodyPr wrap="none" lIns="0" tIns="0" rIns="0" bIns="0" rtlCol="0" anchor="t"/>
          <a:lstStyle/>
          <a:p>
            <a:pPr marL="0" indent="0">
              <a:lnSpc>
                <a:spcPts val="2350"/>
              </a:lnSpc>
              <a:buNone/>
            </a:pPr>
            <a:r>
              <a:rPr lang="en-US" sz="1450" dirty="0">
                <a:solidFill>
                  <a:srgbClr val="49495A"/>
                </a:solidFill>
                <a:latin typeface="Open Sans" pitchFamily="34" charset="0"/>
                <a:ea typeface="Open Sans" pitchFamily="34" charset="-122"/>
                <a:cs typeface="Open Sans" pitchFamily="34" charset="-120"/>
              </a:rPr>
              <a:t>555-1234</a:t>
            </a:r>
            <a:endParaRPr lang="en-US" sz="1450" dirty="0"/>
          </a:p>
        </p:txBody>
      </p:sp>
      <p:sp>
        <p:nvSpPr>
          <p:cNvPr id="13" name="Shape 10"/>
          <p:cNvSpPr/>
          <p:nvPr/>
        </p:nvSpPr>
        <p:spPr>
          <a:xfrm>
            <a:off x="6148983" y="2466142"/>
            <a:ext cx="7818001" cy="539234"/>
          </a:xfrm>
          <a:prstGeom prst="rect">
            <a:avLst/>
          </a:prstGeom>
          <a:solidFill>
            <a:srgbClr val="FFFFFF">
              <a:alpha val="4000"/>
            </a:srgbClr>
          </a:solidFill>
        </p:spPr>
      </p:sp>
      <p:sp>
        <p:nvSpPr>
          <p:cNvPr id="14" name="Text 11"/>
          <p:cNvSpPr/>
          <p:nvPr/>
        </p:nvSpPr>
        <p:spPr>
          <a:xfrm>
            <a:off x="6336983" y="2586038"/>
            <a:ext cx="2227778" cy="299442"/>
          </a:xfrm>
          <a:prstGeom prst="rect">
            <a:avLst/>
          </a:prstGeom>
          <a:noFill/>
        </p:spPr>
        <p:txBody>
          <a:bodyPr wrap="none" lIns="0" tIns="0" rIns="0" bIns="0" rtlCol="0" anchor="t"/>
          <a:lstStyle/>
          <a:p>
            <a:pPr marL="0" indent="0">
              <a:lnSpc>
                <a:spcPts val="2350"/>
              </a:lnSpc>
              <a:buNone/>
            </a:pPr>
            <a:r>
              <a:rPr lang="en-US" sz="1450" dirty="0">
                <a:solidFill>
                  <a:srgbClr val="49495A"/>
                </a:solidFill>
                <a:latin typeface="Open Sans" pitchFamily="34" charset="0"/>
                <a:ea typeface="Open Sans" pitchFamily="34" charset="-122"/>
                <a:cs typeface="Open Sans" pitchFamily="34" charset="-120"/>
              </a:rPr>
              <a:t>Jane Smith</a:t>
            </a:r>
            <a:endParaRPr lang="en-US" sz="1450" dirty="0"/>
          </a:p>
        </p:txBody>
      </p:sp>
      <p:sp>
        <p:nvSpPr>
          <p:cNvPr id="15" name="Text 12"/>
          <p:cNvSpPr/>
          <p:nvPr/>
        </p:nvSpPr>
        <p:spPr>
          <a:xfrm>
            <a:off x="8946475" y="2586038"/>
            <a:ext cx="2223968" cy="299442"/>
          </a:xfrm>
          <a:prstGeom prst="rect">
            <a:avLst/>
          </a:prstGeom>
          <a:noFill/>
        </p:spPr>
        <p:txBody>
          <a:bodyPr wrap="none" lIns="0" tIns="0" rIns="0" bIns="0" rtlCol="0" anchor="t"/>
          <a:lstStyle/>
          <a:p>
            <a:pPr marL="0" indent="0">
              <a:lnSpc>
                <a:spcPts val="2350"/>
              </a:lnSpc>
              <a:buNone/>
            </a:pPr>
            <a:r>
              <a:rPr lang="en-US" sz="1450" dirty="0">
                <a:solidFill>
                  <a:srgbClr val="49495A"/>
                </a:solidFill>
                <a:latin typeface="Open Sans" pitchFamily="34" charset="0"/>
                <a:ea typeface="Open Sans" pitchFamily="34" charset="-122"/>
                <a:cs typeface="Open Sans" pitchFamily="34" charset="-120"/>
              </a:rPr>
              <a:t>jane@example.com</a:t>
            </a:r>
            <a:endParaRPr lang="en-US" sz="1450" dirty="0"/>
          </a:p>
        </p:txBody>
      </p:sp>
      <p:sp>
        <p:nvSpPr>
          <p:cNvPr id="16" name="Text 13"/>
          <p:cNvSpPr/>
          <p:nvPr/>
        </p:nvSpPr>
        <p:spPr>
          <a:xfrm>
            <a:off x="11552158" y="2586038"/>
            <a:ext cx="2227778" cy="299442"/>
          </a:xfrm>
          <a:prstGeom prst="rect">
            <a:avLst/>
          </a:prstGeom>
          <a:noFill/>
        </p:spPr>
        <p:txBody>
          <a:bodyPr wrap="none" lIns="0" tIns="0" rIns="0" bIns="0" rtlCol="0" anchor="t"/>
          <a:lstStyle/>
          <a:p>
            <a:pPr marL="0" indent="0">
              <a:lnSpc>
                <a:spcPts val="2350"/>
              </a:lnSpc>
              <a:buNone/>
            </a:pPr>
            <a:r>
              <a:rPr lang="en-US" sz="1450" dirty="0">
                <a:solidFill>
                  <a:srgbClr val="49495A"/>
                </a:solidFill>
                <a:latin typeface="Open Sans" pitchFamily="34" charset="0"/>
                <a:ea typeface="Open Sans" pitchFamily="34" charset="-122"/>
                <a:cs typeface="Open Sans" pitchFamily="34" charset="-120"/>
              </a:rPr>
              <a:t>555-5678</a:t>
            </a:r>
            <a:endParaRPr lang="en-US" sz="1450" dirty="0"/>
          </a:p>
        </p:txBody>
      </p:sp>
      <p:pic>
        <p:nvPicPr>
          <p:cNvPr id="17" name="Image 1" descr="preencoded.png"/>
          <p:cNvPicPr>
            <a:picLocks noChangeAspect="1"/>
          </p:cNvPicPr>
          <p:nvPr/>
        </p:nvPicPr>
        <p:blipFill>
          <a:blip r:embed="rId2"/>
          <a:stretch>
            <a:fillRect/>
          </a:stretch>
        </p:blipFill>
        <p:spPr>
          <a:xfrm>
            <a:off x="6141363" y="3223498"/>
            <a:ext cx="935712" cy="1497211"/>
          </a:xfrm>
          <a:prstGeom prst="rect">
            <a:avLst/>
          </a:prstGeom>
        </p:spPr>
      </p:pic>
      <p:sp>
        <p:nvSpPr>
          <p:cNvPr id="18" name="Text 14"/>
          <p:cNvSpPr/>
          <p:nvPr/>
        </p:nvSpPr>
        <p:spPr>
          <a:xfrm>
            <a:off x="7357705" y="3410545"/>
            <a:ext cx="2339459" cy="292418"/>
          </a:xfrm>
          <a:prstGeom prst="rect">
            <a:avLst/>
          </a:prstGeom>
          <a:noFill/>
        </p:spPr>
        <p:txBody>
          <a:bodyPr wrap="none" lIns="0" tIns="0" rIns="0" bIns="0" rtlCol="0" anchor="t"/>
          <a:lstStyle/>
          <a:p>
            <a:pPr marL="0" indent="0" algn="l">
              <a:lnSpc>
                <a:spcPts val="2300"/>
              </a:lnSpc>
              <a:buNone/>
            </a:pPr>
            <a:r>
              <a:rPr lang="en-US" sz="18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Tables</a:t>
            </a:r>
            <a:endParaRPr lang="en-US" sz="1800" dirty="0"/>
          </a:p>
        </p:txBody>
      </p:sp>
      <p:sp>
        <p:nvSpPr>
          <p:cNvPr id="19" name="Text 15"/>
          <p:cNvSpPr/>
          <p:nvPr/>
        </p:nvSpPr>
        <p:spPr>
          <a:xfrm>
            <a:off x="7357705" y="3815239"/>
            <a:ext cx="6617732" cy="299442"/>
          </a:xfrm>
          <a:prstGeom prst="rect">
            <a:avLst/>
          </a:prstGeom>
          <a:noFill/>
        </p:spPr>
        <p:txBody>
          <a:bodyPr wrap="none" lIns="0" tIns="0" rIns="0" bIns="0" rtlCol="0" anchor="t"/>
          <a:lstStyle/>
          <a:p>
            <a:pPr marL="0" indent="0" algn="l">
              <a:lnSpc>
                <a:spcPts val="2350"/>
              </a:lnSpc>
              <a:buNone/>
            </a:pPr>
            <a:r>
              <a:rPr lang="en-US" sz="1450" dirty="0">
                <a:solidFill>
                  <a:srgbClr val="49495A"/>
                </a:solidFill>
                <a:latin typeface="Open Sans" pitchFamily="34" charset="0"/>
                <a:ea typeface="Open Sans" pitchFamily="34" charset="-122"/>
                <a:cs typeface="Open Sans" pitchFamily="34" charset="-120"/>
              </a:rPr>
              <a:t>The </a:t>
            </a:r>
            <a:r>
              <a:rPr lang="en-US" sz="14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&lt;table&gt;</a:t>
            </a:r>
            <a:r>
              <a:rPr lang="en-US" sz="1450" dirty="0">
                <a:solidFill>
                  <a:srgbClr val="49495A"/>
                </a:solidFill>
                <a:latin typeface="Open Sans" pitchFamily="34" charset="0"/>
                <a:ea typeface="Open Sans" pitchFamily="34" charset="-122"/>
                <a:cs typeface="Open Sans" pitchFamily="34" charset="-120"/>
              </a:rPr>
              <a:t>, </a:t>
            </a:r>
            <a:r>
              <a:rPr lang="en-US" sz="14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&lt;tr&gt;</a:t>
            </a:r>
            <a:r>
              <a:rPr lang="en-US" sz="1450" dirty="0">
                <a:solidFill>
                  <a:srgbClr val="49495A"/>
                </a:solidFill>
                <a:latin typeface="Open Sans" pitchFamily="34" charset="0"/>
                <a:ea typeface="Open Sans" pitchFamily="34" charset="-122"/>
                <a:cs typeface="Open Sans" pitchFamily="34" charset="-120"/>
              </a:rPr>
              <a:t>, and </a:t>
            </a:r>
            <a:r>
              <a:rPr lang="en-US" sz="14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&lt;td&gt;</a:t>
            </a:r>
            <a:r>
              <a:rPr lang="en-US" sz="1450" dirty="0">
                <a:solidFill>
                  <a:srgbClr val="49495A"/>
                </a:solidFill>
                <a:latin typeface="Open Sans" pitchFamily="34" charset="0"/>
                <a:ea typeface="Open Sans" pitchFamily="34" charset="-122"/>
                <a:cs typeface="Open Sans" pitchFamily="34" charset="-120"/>
              </a:rPr>
              <a:t> tags create structured data tables.</a:t>
            </a:r>
            <a:endParaRPr lang="en-US" sz="1450" dirty="0"/>
          </a:p>
        </p:txBody>
      </p:sp>
      <p:pic>
        <p:nvPicPr>
          <p:cNvPr id="20" name="Image 2" descr="preencoded.png"/>
          <p:cNvPicPr>
            <a:picLocks noChangeAspect="1"/>
          </p:cNvPicPr>
          <p:nvPr/>
        </p:nvPicPr>
        <p:blipFill>
          <a:blip r:embed="rId3"/>
          <a:stretch>
            <a:fillRect/>
          </a:stretch>
        </p:blipFill>
        <p:spPr>
          <a:xfrm>
            <a:off x="6141363" y="4720709"/>
            <a:ext cx="935712" cy="1497211"/>
          </a:xfrm>
          <a:prstGeom prst="rect">
            <a:avLst/>
          </a:prstGeom>
        </p:spPr>
      </p:pic>
      <p:sp>
        <p:nvSpPr>
          <p:cNvPr id="21" name="Text 16"/>
          <p:cNvSpPr/>
          <p:nvPr/>
        </p:nvSpPr>
        <p:spPr>
          <a:xfrm>
            <a:off x="7357705" y="4907756"/>
            <a:ext cx="2339459" cy="292418"/>
          </a:xfrm>
          <a:prstGeom prst="rect">
            <a:avLst/>
          </a:prstGeom>
          <a:noFill/>
        </p:spPr>
        <p:txBody>
          <a:bodyPr wrap="none" lIns="0" tIns="0" rIns="0" bIns="0" rtlCol="0" anchor="t"/>
          <a:lstStyle/>
          <a:p>
            <a:pPr marL="0" indent="0" algn="l">
              <a:lnSpc>
                <a:spcPts val="2300"/>
              </a:lnSpc>
              <a:buNone/>
            </a:pPr>
            <a:r>
              <a:rPr lang="en-US" sz="18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Forms</a:t>
            </a:r>
            <a:endParaRPr lang="en-US" sz="1800" dirty="0"/>
          </a:p>
        </p:txBody>
      </p:sp>
      <p:sp>
        <p:nvSpPr>
          <p:cNvPr id="22" name="Text 17"/>
          <p:cNvSpPr/>
          <p:nvPr/>
        </p:nvSpPr>
        <p:spPr>
          <a:xfrm>
            <a:off x="7357705" y="5312450"/>
            <a:ext cx="6617732" cy="598884"/>
          </a:xfrm>
          <a:prstGeom prst="rect">
            <a:avLst/>
          </a:prstGeom>
          <a:noFill/>
        </p:spPr>
        <p:txBody>
          <a:bodyPr wrap="square" lIns="0" tIns="0" rIns="0" bIns="0" rtlCol="0" anchor="t"/>
          <a:lstStyle/>
          <a:p>
            <a:pPr marL="0" indent="0" algn="l">
              <a:lnSpc>
                <a:spcPts val="2350"/>
              </a:lnSpc>
              <a:buNone/>
            </a:pPr>
            <a:r>
              <a:rPr lang="en-US" sz="1450" dirty="0">
                <a:solidFill>
                  <a:srgbClr val="49495A"/>
                </a:solidFill>
                <a:latin typeface="Open Sans" pitchFamily="34" charset="0"/>
                <a:ea typeface="Open Sans" pitchFamily="34" charset="-122"/>
                <a:cs typeface="Open Sans" pitchFamily="34" charset="-120"/>
              </a:rPr>
              <a:t>The </a:t>
            </a:r>
            <a:r>
              <a:rPr lang="en-US" sz="1450" dirty="0">
                <a:solidFill>
                  <a:srgbClr val="49495A"/>
                </a:solidFill>
                <a:highlight>
                  <a:srgbClr val="D7D6F5"/>
                </a:highlight>
                <a:latin typeface="Consolas" panose="020B0609020204030204" pitchFamily="34" charset="0"/>
                <a:ea typeface="Consolas" panose="020B0609020204030204" pitchFamily="34" charset="-122"/>
                <a:cs typeface="Consolas" panose="020B0609020204030204" pitchFamily="34" charset="-120"/>
              </a:rPr>
              <a:t>&lt;form&gt;</a:t>
            </a:r>
            <a:r>
              <a:rPr lang="en-US" sz="1450" dirty="0">
                <a:solidFill>
                  <a:srgbClr val="49495A"/>
                </a:solidFill>
                <a:latin typeface="Open Sans" pitchFamily="34" charset="0"/>
                <a:ea typeface="Open Sans" pitchFamily="34" charset="-122"/>
                <a:cs typeface="Open Sans" pitchFamily="34" charset="-120"/>
              </a:rPr>
              <a:t> tag allows users to input data and interact with web applications.</a:t>
            </a:r>
            <a:endParaRPr lang="en-US" sz="1450" dirty="0"/>
          </a:p>
        </p:txBody>
      </p:sp>
      <p:pic>
        <p:nvPicPr>
          <p:cNvPr id="23" name="Image 3" descr="preencoded.png"/>
          <p:cNvPicPr>
            <a:picLocks noChangeAspect="1"/>
          </p:cNvPicPr>
          <p:nvPr/>
        </p:nvPicPr>
        <p:blipFill>
          <a:blip r:embed="rId4"/>
          <a:stretch>
            <a:fillRect/>
          </a:stretch>
        </p:blipFill>
        <p:spPr>
          <a:xfrm>
            <a:off x="6141363" y="6217920"/>
            <a:ext cx="935712" cy="1497211"/>
          </a:xfrm>
          <a:prstGeom prst="rect">
            <a:avLst/>
          </a:prstGeom>
        </p:spPr>
      </p:pic>
      <p:sp>
        <p:nvSpPr>
          <p:cNvPr id="24" name="Text 18"/>
          <p:cNvSpPr/>
          <p:nvPr/>
        </p:nvSpPr>
        <p:spPr>
          <a:xfrm>
            <a:off x="7357705" y="6404967"/>
            <a:ext cx="2339459" cy="292418"/>
          </a:xfrm>
          <a:prstGeom prst="rect">
            <a:avLst/>
          </a:prstGeom>
          <a:noFill/>
        </p:spPr>
        <p:txBody>
          <a:bodyPr wrap="none" lIns="0" tIns="0" rIns="0" bIns="0" rtlCol="0" anchor="t"/>
          <a:lstStyle/>
          <a:p>
            <a:pPr marL="0" indent="0" algn="l">
              <a:lnSpc>
                <a:spcPts val="2300"/>
              </a:lnSpc>
              <a:buNone/>
            </a:pPr>
            <a:r>
              <a:rPr lang="en-US" sz="18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Accessibility</a:t>
            </a:r>
            <a:endParaRPr lang="en-US" sz="1800" dirty="0"/>
          </a:p>
        </p:txBody>
      </p:sp>
      <p:sp>
        <p:nvSpPr>
          <p:cNvPr id="25" name="Text 19"/>
          <p:cNvSpPr/>
          <p:nvPr/>
        </p:nvSpPr>
        <p:spPr>
          <a:xfrm>
            <a:off x="7357705" y="6809661"/>
            <a:ext cx="6617732" cy="598884"/>
          </a:xfrm>
          <a:prstGeom prst="rect">
            <a:avLst/>
          </a:prstGeom>
          <a:noFill/>
        </p:spPr>
        <p:txBody>
          <a:bodyPr wrap="square" lIns="0" tIns="0" rIns="0" bIns="0" rtlCol="0" anchor="t"/>
          <a:lstStyle/>
          <a:p>
            <a:pPr marL="0" indent="0" algn="l">
              <a:lnSpc>
                <a:spcPts val="2350"/>
              </a:lnSpc>
              <a:buNone/>
            </a:pPr>
            <a:r>
              <a:rPr lang="en-US" sz="1450" dirty="0">
                <a:solidFill>
                  <a:srgbClr val="49495A"/>
                </a:solidFill>
                <a:latin typeface="Open Sans" pitchFamily="34" charset="0"/>
                <a:ea typeface="Open Sans" pitchFamily="34" charset="-122"/>
                <a:cs typeface="Open Sans" pitchFamily="34" charset="-120"/>
              </a:rPr>
              <a:t>Properly structured tables and forms improve the overall accessibility and usability of web content.</a:t>
            </a:r>
            <a:endParaRPr lang="en-US" sz="14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500"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anim calcmode="lin" valueType="num">
                                      <p:cBhvr>
                                        <p:cTn id="8" dur="1500" fill="hold"/>
                                        <p:tgtEl>
                                          <p:spTgt spid="2"/>
                                        </p:tgtEl>
                                        <p:attrNameLst>
                                          <p:attrName>ppt_x</p:attrName>
                                        </p:attrNameLst>
                                      </p:cBhvr>
                                      <p:tavLst>
                                        <p:tav tm="0">
                                          <p:val>
                                            <p:strVal val="#ppt_x"/>
                                          </p:val>
                                        </p:tav>
                                        <p:tav tm="100000">
                                          <p:val>
                                            <p:strVal val="#ppt_x"/>
                                          </p:val>
                                        </p:tav>
                                      </p:tavLst>
                                    </p:anim>
                                    <p:anim calcmode="lin" valueType="num">
                                      <p:cBhvr>
                                        <p:cTn id="9" dur="15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500" fill="hold">
                                          <p:stCondLst>
                                            <p:cond delay="0"/>
                                          </p:stCondLst>
                                        </p:cTn>
                                        <p:tgtEl>
                                          <p:spTgt spid="3"/>
                                        </p:tgtEl>
                                        <p:attrNameLst>
                                          <p:attrName>style.visibility</p:attrName>
                                        </p:attrNameLst>
                                      </p:cBhvr>
                                      <p:to>
                                        <p:strVal val="visible"/>
                                      </p:to>
                                    </p:set>
                                    <p:animEffect transition="in" filter="fade">
                                      <p:cBhvr>
                                        <p:cTn id="12" dur="1500"/>
                                        <p:tgtEl>
                                          <p:spTgt spid="3"/>
                                        </p:tgtEl>
                                      </p:cBhvr>
                                    </p:animEffect>
                                    <p:anim calcmode="lin" valueType="num">
                                      <p:cBhvr>
                                        <p:cTn id="13" dur="1500" fill="hold"/>
                                        <p:tgtEl>
                                          <p:spTgt spid="3"/>
                                        </p:tgtEl>
                                        <p:attrNameLst>
                                          <p:attrName>ppt_x</p:attrName>
                                        </p:attrNameLst>
                                      </p:cBhvr>
                                      <p:tavLst>
                                        <p:tav tm="0">
                                          <p:val>
                                            <p:strVal val="#ppt_x"/>
                                          </p:val>
                                        </p:tav>
                                        <p:tav tm="100000">
                                          <p:val>
                                            <p:strVal val="#ppt_x"/>
                                          </p:val>
                                        </p:tav>
                                      </p:tavLst>
                                    </p:anim>
                                    <p:anim calcmode="lin" valueType="num">
                                      <p:cBhvr>
                                        <p:cTn id="14" dur="1500" fill="hold"/>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500" fill="hold">
                                          <p:stCondLst>
                                            <p:cond delay="0"/>
                                          </p:stCondLst>
                                        </p:cTn>
                                        <p:tgtEl>
                                          <p:spTgt spid="4"/>
                                        </p:tgtEl>
                                        <p:attrNameLst>
                                          <p:attrName>style.visibility</p:attrName>
                                        </p:attrNameLst>
                                      </p:cBhvr>
                                      <p:to>
                                        <p:strVal val="visible"/>
                                      </p:to>
                                    </p:set>
                                    <p:animEffect transition="in" filter="fade">
                                      <p:cBhvr>
                                        <p:cTn id="17" dur="1500"/>
                                        <p:tgtEl>
                                          <p:spTgt spid="4"/>
                                        </p:tgtEl>
                                      </p:cBhvr>
                                    </p:animEffect>
                                    <p:anim calcmode="lin" valueType="num">
                                      <p:cBhvr>
                                        <p:cTn id="18" dur="1500" fill="hold"/>
                                        <p:tgtEl>
                                          <p:spTgt spid="4"/>
                                        </p:tgtEl>
                                        <p:attrNameLst>
                                          <p:attrName>ppt_x</p:attrName>
                                        </p:attrNameLst>
                                      </p:cBhvr>
                                      <p:tavLst>
                                        <p:tav tm="0">
                                          <p:val>
                                            <p:strVal val="#ppt_x"/>
                                          </p:val>
                                        </p:tav>
                                        <p:tav tm="100000">
                                          <p:val>
                                            <p:strVal val="#ppt_x"/>
                                          </p:val>
                                        </p:tav>
                                      </p:tavLst>
                                    </p:anim>
                                    <p:anim calcmode="lin" valueType="num">
                                      <p:cBhvr>
                                        <p:cTn id="19" dur="15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500" fill="hold">
                                          <p:stCondLst>
                                            <p:cond delay="0"/>
                                          </p:stCondLst>
                                        </p:cTn>
                                        <p:tgtEl>
                                          <p:spTgt spid="5"/>
                                        </p:tgtEl>
                                        <p:attrNameLst>
                                          <p:attrName>style.visibility</p:attrName>
                                        </p:attrNameLst>
                                      </p:cBhvr>
                                      <p:to>
                                        <p:strVal val="visible"/>
                                      </p:to>
                                    </p:set>
                                    <p:animEffect transition="in" filter="fade">
                                      <p:cBhvr>
                                        <p:cTn id="22" dur="1500"/>
                                        <p:tgtEl>
                                          <p:spTgt spid="5"/>
                                        </p:tgtEl>
                                      </p:cBhvr>
                                    </p:animEffect>
                                    <p:anim calcmode="lin" valueType="num">
                                      <p:cBhvr>
                                        <p:cTn id="23" dur="1500" fill="hold"/>
                                        <p:tgtEl>
                                          <p:spTgt spid="5"/>
                                        </p:tgtEl>
                                        <p:attrNameLst>
                                          <p:attrName>ppt_x</p:attrName>
                                        </p:attrNameLst>
                                      </p:cBhvr>
                                      <p:tavLst>
                                        <p:tav tm="0">
                                          <p:val>
                                            <p:strVal val="#ppt_x"/>
                                          </p:val>
                                        </p:tav>
                                        <p:tav tm="100000">
                                          <p:val>
                                            <p:strVal val="#ppt_x"/>
                                          </p:val>
                                        </p:tav>
                                      </p:tavLst>
                                    </p:anim>
                                    <p:anim calcmode="lin" valueType="num">
                                      <p:cBhvr>
                                        <p:cTn id="24" dur="15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500" fill="hold">
                                          <p:stCondLst>
                                            <p:cond delay="0"/>
                                          </p:stCondLst>
                                        </p:cTn>
                                        <p:tgtEl>
                                          <p:spTgt spid="6"/>
                                        </p:tgtEl>
                                        <p:attrNameLst>
                                          <p:attrName>style.visibility</p:attrName>
                                        </p:attrNameLst>
                                      </p:cBhvr>
                                      <p:to>
                                        <p:strVal val="visible"/>
                                      </p:to>
                                    </p:set>
                                    <p:animEffect transition="in" filter="fade">
                                      <p:cBhvr>
                                        <p:cTn id="27" dur="1500"/>
                                        <p:tgtEl>
                                          <p:spTgt spid="6"/>
                                        </p:tgtEl>
                                      </p:cBhvr>
                                    </p:animEffect>
                                    <p:anim calcmode="lin" valueType="num">
                                      <p:cBhvr>
                                        <p:cTn id="28" dur="1500" fill="hold"/>
                                        <p:tgtEl>
                                          <p:spTgt spid="6"/>
                                        </p:tgtEl>
                                        <p:attrNameLst>
                                          <p:attrName>ppt_x</p:attrName>
                                        </p:attrNameLst>
                                      </p:cBhvr>
                                      <p:tavLst>
                                        <p:tav tm="0">
                                          <p:val>
                                            <p:strVal val="#ppt_x"/>
                                          </p:val>
                                        </p:tav>
                                        <p:tav tm="100000">
                                          <p:val>
                                            <p:strVal val="#ppt_x"/>
                                          </p:val>
                                        </p:tav>
                                      </p:tavLst>
                                    </p:anim>
                                    <p:anim calcmode="lin" valueType="num">
                                      <p:cBhvr>
                                        <p:cTn id="29" dur="1500" fill="hold"/>
                                        <p:tgtEl>
                                          <p:spTgt spid="6"/>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500" fill="hold">
                                          <p:stCondLst>
                                            <p:cond delay="0"/>
                                          </p:stCondLst>
                                        </p:cTn>
                                        <p:tgtEl>
                                          <p:spTgt spid="7"/>
                                        </p:tgtEl>
                                        <p:attrNameLst>
                                          <p:attrName>style.visibility</p:attrName>
                                        </p:attrNameLst>
                                      </p:cBhvr>
                                      <p:to>
                                        <p:strVal val="visible"/>
                                      </p:to>
                                    </p:set>
                                    <p:animEffect transition="in" filter="fade">
                                      <p:cBhvr>
                                        <p:cTn id="32" dur="1500"/>
                                        <p:tgtEl>
                                          <p:spTgt spid="7"/>
                                        </p:tgtEl>
                                      </p:cBhvr>
                                    </p:animEffect>
                                    <p:anim calcmode="lin" valueType="num">
                                      <p:cBhvr>
                                        <p:cTn id="33" dur="1500" fill="hold"/>
                                        <p:tgtEl>
                                          <p:spTgt spid="7"/>
                                        </p:tgtEl>
                                        <p:attrNameLst>
                                          <p:attrName>ppt_x</p:attrName>
                                        </p:attrNameLst>
                                      </p:cBhvr>
                                      <p:tavLst>
                                        <p:tav tm="0">
                                          <p:val>
                                            <p:strVal val="#ppt_x"/>
                                          </p:val>
                                        </p:tav>
                                        <p:tav tm="100000">
                                          <p:val>
                                            <p:strVal val="#ppt_x"/>
                                          </p:val>
                                        </p:tav>
                                      </p:tavLst>
                                    </p:anim>
                                    <p:anim calcmode="lin" valueType="num">
                                      <p:cBhvr>
                                        <p:cTn id="34" dur="1500" fill="hold"/>
                                        <p:tgtEl>
                                          <p:spTgt spid="7"/>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500" fill="hold">
                                          <p:stCondLst>
                                            <p:cond delay="0"/>
                                          </p:stCondLst>
                                        </p:cTn>
                                        <p:tgtEl>
                                          <p:spTgt spid="8"/>
                                        </p:tgtEl>
                                        <p:attrNameLst>
                                          <p:attrName>style.visibility</p:attrName>
                                        </p:attrNameLst>
                                      </p:cBhvr>
                                      <p:to>
                                        <p:strVal val="visible"/>
                                      </p:to>
                                    </p:set>
                                    <p:animEffect transition="in" filter="fade">
                                      <p:cBhvr>
                                        <p:cTn id="37" dur="1500"/>
                                        <p:tgtEl>
                                          <p:spTgt spid="8"/>
                                        </p:tgtEl>
                                      </p:cBhvr>
                                    </p:animEffect>
                                    <p:anim calcmode="lin" valueType="num">
                                      <p:cBhvr>
                                        <p:cTn id="38" dur="1500" fill="hold"/>
                                        <p:tgtEl>
                                          <p:spTgt spid="8"/>
                                        </p:tgtEl>
                                        <p:attrNameLst>
                                          <p:attrName>ppt_x</p:attrName>
                                        </p:attrNameLst>
                                      </p:cBhvr>
                                      <p:tavLst>
                                        <p:tav tm="0">
                                          <p:val>
                                            <p:strVal val="#ppt_x"/>
                                          </p:val>
                                        </p:tav>
                                        <p:tav tm="100000">
                                          <p:val>
                                            <p:strVal val="#ppt_x"/>
                                          </p:val>
                                        </p:tav>
                                      </p:tavLst>
                                    </p:anim>
                                    <p:anim calcmode="lin" valueType="num">
                                      <p:cBhvr>
                                        <p:cTn id="39" dur="1500" fill="hold"/>
                                        <p:tgtEl>
                                          <p:spTgt spid="8"/>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500" fill="hold">
                                          <p:stCondLst>
                                            <p:cond delay="0"/>
                                          </p:stCondLst>
                                        </p:cTn>
                                        <p:tgtEl>
                                          <p:spTgt spid="9"/>
                                        </p:tgtEl>
                                        <p:attrNameLst>
                                          <p:attrName>style.visibility</p:attrName>
                                        </p:attrNameLst>
                                      </p:cBhvr>
                                      <p:to>
                                        <p:strVal val="visible"/>
                                      </p:to>
                                    </p:set>
                                    <p:animEffect transition="in" filter="fade">
                                      <p:cBhvr>
                                        <p:cTn id="42" dur="1500"/>
                                        <p:tgtEl>
                                          <p:spTgt spid="9"/>
                                        </p:tgtEl>
                                      </p:cBhvr>
                                    </p:animEffect>
                                    <p:anim calcmode="lin" valueType="num">
                                      <p:cBhvr>
                                        <p:cTn id="43" dur="1500" fill="hold"/>
                                        <p:tgtEl>
                                          <p:spTgt spid="9"/>
                                        </p:tgtEl>
                                        <p:attrNameLst>
                                          <p:attrName>ppt_x</p:attrName>
                                        </p:attrNameLst>
                                      </p:cBhvr>
                                      <p:tavLst>
                                        <p:tav tm="0">
                                          <p:val>
                                            <p:strVal val="#ppt_x"/>
                                          </p:val>
                                        </p:tav>
                                        <p:tav tm="100000">
                                          <p:val>
                                            <p:strVal val="#ppt_x"/>
                                          </p:val>
                                        </p:tav>
                                      </p:tavLst>
                                    </p:anim>
                                    <p:anim calcmode="lin" valueType="num">
                                      <p:cBhvr>
                                        <p:cTn id="44" dur="1500" fill="hold"/>
                                        <p:tgtEl>
                                          <p:spTgt spid="9"/>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500" fill="hold">
                                          <p:stCondLst>
                                            <p:cond delay="0"/>
                                          </p:stCondLst>
                                        </p:cTn>
                                        <p:tgtEl>
                                          <p:spTgt spid="10"/>
                                        </p:tgtEl>
                                        <p:attrNameLst>
                                          <p:attrName>style.visibility</p:attrName>
                                        </p:attrNameLst>
                                      </p:cBhvr>
                                      <p:to>
                                        <p:strVal val="visible"/>
                                      </p:to>
                                    </p:set>
                                    <p:animEffect transition="in" filter="fade">
                                      <p:cBhvr>
                                        <p:cTn id="47" dur="1500"/>
                                        <p:tgtEl>
                                          <p:spTgt spid="10"/>
                                        </p:tgtEl>
                                      </p:cBhvr>
                                    </p:animEffect>
                                    <p:anim calcmode="lin" valueType="num">
                                      <p:cBhvr>
                                        <p:cTn id="48" dur="1500" fill="hold"/>
                                        <p:tgtEl>
                                          <p:spTgt spid="10"/>
                                        </p:tgtEl>
                                        <p:attrNameLst>
                                          <p:attrName>ppt_x</p:attrName>
                                        </p:attrNameLst>
                                      </p:cBhvr>
                                      <p:tavLst>
                                        <p:tav tm="0">
                                          <p:val>
                                            <p:strVal val="#ppt_x"/>
                                          </p:val>
                                        </p:tav>
                                        <p:tav tm="100000">
                                          <p:val>
                                            <p:strVal val="#ppt_x"/>
                                          </p:val>
                                        </p:tav>
                                      </p:tavLst>
                                    </p:anim>
                                    <p:anim calcmode="lin" valueType="num">
                                      <p:cBhvr>
                                        <p:cTn id="49" dur="1500" fill="hold"/>
                                        <p:tgtEl>
                                          <p:spTgt spid="10"/>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500" fill="hold">
                                          <p:stCondLst>
                                            <p:cond delay="0"/>
                                          </p:stCondLst>
                                        </p:cTn>
                                        <p:tgtEl>
                                          <p:spTgt spid="11"/>
                                        </p:tgtEl>
                                        <p:attrNameLst>
                                          <p:attrName>style.visibility</p:attrName>
                                        </p:attrNameLst>
                                      </p:cBhvr>
                                      <p:to>
                                        <p:strVal val="visible"/>
                                      </p:to>
                                    </p:set>
                                    <p:animEffect transition="in" filter="fade">
                                      <p:cBhvr>
                                        <p:cTn id="52" dur="1500"/>
                                        <p:tgtEl>
                                          <p:spTgt spid="11"/>
                                        </p:tgtEl>
                                      </p:cBhvr>
                                    </p:animEffect>
                                    <p:anim calcmode="lin" valueType="num">
                                      <p:cBhvr>
                                        <p:cTn id="53" dur="1500" fill="hold"/>
                                        <p:tgtEl>
                                          <p:spTgt spid="11"/>
                                        </p:tgtEl>
                                        <p:attrNameLst>
                                          <p:attrName>ppt_x</p:attrName>
                                        </p:attrNameLst>
                                      </p:cBhvr>
                                      <p:tavLst>
                                        <p:tav tm="0">
                                          <p:val>
                                            <p:strVal val="#ppt_x"/>
                                          </p:val>
                                        </p:tav>
                                        <p:tav tm="100000">
                                          <p:val>
                                            <p:strVal val="#ppt_x"/>
                                          </p:val>
                                        </p:tav>
                                      </p:tavLst>
                                    </p:anim>
                                    <p:anim calcmode="lin" valueType="num">
                                      <p:cBhvr>
                                        <p:cTn id="54" dur="1500" fill="hold"/>
                                        <p:tgtEl>
                                          <p:spTgt spid="11"/>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500" fill="hold">
                                          <p:stCondLst>
                                            <p:cond delay="0"/>
                                          </p:stCondLst>
                                        </p:cTn>
                                        <p:tgtEl>
                                          <p:spTgt spid="12"/>
                                        </p:tgtEl>
                                        <p:attrNameLst>
                                          <p:attrName>style.visibility</p:attrName>
                                        </p:attrNameLst>
                                      </p:cBhvr>
                                      <p:to>
                                        <p:strVal val="visible"/>
                                      </p:to>
                                    </p:set>
                                    <p:animEffect transition="in" filter="fade">
                                      <p:cBhvr>
                                        <p:cTn id="57" dur="1500"/>
                                        <p:tgtEl>
                                          <p:spTgt spid="12"/>
                                        </p:tgtEl>
                                      </p:cBhvr>
                                    </p:animEffect>
                                    <p:anim calcmode="lin" valueType="num">
                                      <p:cBhvr>
                                        <p:cTn id="58" dur="1500" fill="hold"/>
                                        <p:tgtEl>
                                          <p:spTgt spid="12"/>
                                        </p:tgtEl>
                                        <p:attrNameLst>
                                          <p:attrName>ppt_x</p:attrName>
                                        </p:attrNameLst>
                                      </p:cBhvr>
                                      <p:tavLst>
                                        <p:tav tm="0">
                                          <p:val>
                                            <p:strVal val="#ppt_x"/>
                                          </p:val>
                                        </p:tav>
                                        <p:tav tm="100000">
                                          <p:val>
                                            <p:strVal val="#ppt_x"/>
                                          </p:val>
                                        </p:tav>
                                      </p:tavLst>
                                    </p:anim>
                                    <p:anim calcmode="lin" valueType="num">
                                      <p:cBhvr>
                                        <p:cTn id="59" dur="1500" fill="hold"/>
                                        <p:tgtEl>
                                          <p:spTgt spid="12"/>
                                        </p:tgtEl>
                                        <p:attrNameLst>
                                          <p:attrName>ppt_y</p:attrName>
                                        </p:attrNameLst>
                                      </p:cBhvr>
                                      <p:tavLst>
                                        <p:tav tm="0">
                                          <p:val>
                                            <p:strVal val="#ppt_y-.1"/>
                                          </p:val>
                                        </p:tav>
                                        <p:tav tm="100000">
                                          <p:val>
                                            <p:strVal val="#ppt_y"/>
                                          </p:val>
                                        </p:tav>
                                      </p:tavLst>
                                    </p:anim>
                                  </p:childTnLst>
                                </p:cTn>
                              </p:par>
                              <p:par>
                                <p:cTn id="60" presetID="47" presetClass="entr" presetSubtype="0" fill="hold" nodeType="withEffect">
                                  <p:stCondLst>
                                    <p:cond delay="0"/>
                                  </p:stCondLst>
                                  <p:childTnLst>
                                    <p:set>
                                      <p:cBhvr>
                                        <p:cTn id="61" dur="1500" fill="hold">
                                          <p:stCondLst>
                                            <p:cond delay="0"/>
                                          </p:stCondLst>
                                        </p:cTn>
                                        <p:tgtEl>
                                          <p:spTgt spid="13"/>
                                        </p:tgtEl>
                                        <p:attrNameLst>
                                          <p:attrName>style.visibility</p:attrName>
                                        </p:attrNameLst>
                                      </p:cBhvr>
                                      <p:to>
                                        <p:strVal val="visible"/>
                                      </p:to>
                                    </p:set>
                                    <p:animEffect transition="in" filter="fade">
                                      <p:cBhvr>
                                        <p:cTn id="62" dur="1500"/>
                                        <p:tgtEl>
                                          <p:spTgt spid="13"/>
                                        </p:tgtEl>
                                      </p:cBhvr>
                                    </p:animEffect>
                                    <p:anim calcmode="lin" valueType="num">
                                      <p:cBhvr>
                                        <p:cTn id="63" dur="1500" fill="hold"/>
                                        <p:tgtEl>
                                          <p:spTgt spid="13"/>
                                        </p:tgtEl>
                                        <p:attrNameLst>
                                          <p:attrName>ppt_x</p:attrName>
                                        </p:attrNameLst>
                                      </p:cBhvr>
                                      <p:tavLst>
                                        <p:tav tm="0">
                                          <p:val>
                                            <p:strVal val="#ppt_x"/>
                                          </p:val>
                                        </p:tav>
                                        <p:tav tm="100000">
                                          <p:val>
                                            <p:strVal val="#ppt_x"/>
                                          </p:val>
                                        </p:tav>
                                      </p:tavLst>
                                    </p:anim>
                                    <p:anim calcmode="lin" valueType="num">
                                      <p:cBhvr>
                                        <p:cTn id="64" dur="1500" fill="hold"/>
                                        <p:tgtEl>
                                          <p:spTgt spid="13"/>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500" fill="hold">
                                          <p:stCondLst>
                                            <p:cond delay="0"/>
                                          </p:stCondLst>
                                        </p:cTn>
                                        <p:tgtEl>
                                          <p:spTgt spid="14"/>
                                        </p:tgtEl>
                                        <p:attrNameLst>
                                          <p:attrName>style.visibility</p:attrName>
                                        </p:attrNameLst>
                                      </p:cBhvr>
                                      <p:to>
                                        <p:strVal val="visible"/>
                                      </p:to>
                                    </p:set>
                                    <p:animEffect transition="in" filter="fade">
                                      <p:cBhvr>
                                        <p:cTn id="67" dur="1500"/>
                                        <p:tgtEl>
                                          <p:spTgt spid="14"/>
                                        </p:tgtEl>
                                      </p:cBhvr>
                                    </p:animEffect>
                                    <p:anim calcmode="lin" valueType="num">
                                      <p:cBhvr>
                                        <p:cTn id="68" dur="1500" fill="hold"/>
                                        <p:tgtEl>
                                          <p:spTgt spid="14"/>
                                        </p:tgtEl>
                                        <p:attrNameLst>
                                          <p:attrName>ppt_x</p:attrName>
                                        </p:attrNameLst>
                                      </p:cBhvr>
                                      <p:tavLst>
                                        <p:tav tm="0">
                                          <p:val>
                                            <p:strVal val="#ppt_x"/>
                                          </p:val>
                                        </p:tav>
                                        <p:tav tm="100000">
                                          <p:val>
                                            <p:strVal val="#ppt_x"/>
                                          </p:val>
                                        </p:tav>
                                      </p:tavLst>
                                    </p:anim>
                                    <p:anim calcmode="lin" valueType="num">
                                      <p:cBhvr>
                                        <p:cTn id="69" dur="1500" fill="hold"/>
                                        <p:tgtEl>
                                          <p:spTgt spid="14"/>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500" fill="hold">
                                          <p:stCondLst>
                                            <p:cond delay="0"/>
                                          </p:stCondLst>
                                        </p:cTn>
                                        <p:tgtEl>
                                          <p:spTgt spid="15"/>
                                        </p:tgtEl>
                                        <p:attrNameLst>
                                          <p:attrName>style.visibility</p:attrName>
                                        </p:attrNameLst>
                                      </p:cBhvr>
                                      <p:to>
                                        <p:strVal val="visible"/>
                                      </p:to>
                                    </p:set>
                                    <p:animEffect transition="in" filter="fade">
                                      <p:cBhvr>
                                        <p:cTn id="72" dur="1500"/>
                                        <p:tgtEl>
                                          <p:spTgt spid="15"/>
                                        </p:tgtEl>
                                      </p:cBhvr>
                                    </p:animEffect>
                                    <p:anim calcmode="lin" valueType="num">
                                      <p:cBhvr>
                                        <p:cTn id="73" dur="1500" fill="hold"/>
                                        <p:tgtEl>
                                          <p:spTgt spid="15"/>
                                        </p:tgtEl>
                                        <p:attrNameLst>
                                          <p:attrName>ppt_x</p:attrName>
                                        </p:attrNameLst>
                                      </p:cBhvr>
                                      <p:tavLst>
                                        <p:tav tm="0">
                                          <p:val>
                                            <p:strVal val="#ppt_x"/>
                                          </p:val>
                                        </p:tav>
                                        <p:tav tm="100000">
                                          <p:val>
                                            <p:strVal val="#ppt_x"/>
                                          </p:val>
                                        </p:tav>
                                      </p:tavLst>
                                    </p:anim>
                                    <p:anim calcmode="lin" valueType="num">
                                      <p:cBhvr>
                                        <p:cTn id="74" dur="1500" fill="hold"/>
                                        <p:tgtEl>
                                          <p:spTgt spid="15"/>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500" fill="hold">
                                          <p:stCondLst>
                                            <p:cond delay="0"/>
                                          </p:stCondLst>
                                        </p:cTn>
                                        <p:tgtEl>
                                          <p:spTgt spid="16"/>
                                        </p:tgtEl>
                                        <p:attrNameLst>
                                          <p:attrName>style.visibility</p:attrName>
                                        </p:attrNameLst>
                                      </p:cBhvr>
                                      <p:to>
                                        <p:strVal val="visible"/>
                                      </p:to>
                                    </p:set>
                                    <p:animEffect transition="in" filter="fade">
                                      <p:cBhvr>
                                        <p:cTn id="77" dur="1500"/>
                                        <p:tgtEl>
                                          <p:spTgt spid="16"/>
                                        </p:tgtEl>
                                      </p:cBhvr>
                                    </p:animEffect>
                                    <p:anim calcmode="lin" valueType="num">
                                      <p:cBhvr>
                                        <p:cTn id="78" dur="1500" fill="hold"/>
                                        <p:tgtEl>
                                          <p:spTgt spid="16"/>
                                        </p:tgtEl>
                                        <p:attrNameLst>
                                          <p:attrName>ppt_x</p:attrName>
                                        </p:attrNameLst>
                                      </p:cBhvr>
                                      <p:tavLst>
                                        <p:tav tm="0">
                                          <p:val>
                                            <p:strVal val="#ppt_x"/>
                                          </p:val>
                                        </p:tav>
                                        <p:tav tm="100000">
                                          <p:val>
                                            <p:strVal val="#ppt_x"/>
                                          </p:val>
                                        </p:tav>
                                      </p:tavLst>
                                    </p:anim>
                                    <p:anim calcmode="lin" valueType="num">
                                      <p:cBhvr>
                                        <p:cTn id="79" dur="1500" fill="hold"/>
                                        <p:tgtEl>
                                          <p:spTgt spid="16"/>
                                        </p:tgtEl>
                                        <p:attrNameLst>
                                          <p:attrName>ppt_y</p:attrName>
                                        </p:attrNameLst>
                                      </p:cBhvr>
                                      <p:tavLst>
                                        <p:tav tm="0">
                                          <p:val>
                                            <p:strVal val="#ppt_y-.1"/>
                                          </p:val>
                                        </p:tav>
                                        <p:tav tm="100000">
                                          <p:val>
                                            <p:strVal val="#ppt_y"/>
                                          </p:val>
                                        </p:tav>
                                      </p:tavLst>
                                    </p:anim>
                                  </p:childTnLst>
                                </p:cTn>
                              </p:par>
                              <p:par>
                                <p:cTn id="80" presetID="47" presetClass="entr" presetSubtype="0" fill="hold" nodeType="withEffect">
                                  <p:stCondLst>
                                    <p:cond delay="0"/>
                                  </p:stCondLst>
                                  <p:childTnLst>
                                    <p:set>
                                      <p:cBhvr>
                                        <p:cTn id="81" dur="1500" fill="hold">
                                          <p:stCondLst>
                                            <p:cond delay="0"/>
                                          </p:stCondLst>
                                        </p:cTn>
                                        <p:tgtEl>
                                          <p:spTgt spid="17"/>
                                        </p:tgtEl>
                                        <p:attrNameLst>
                                          <p:attrName>style.visibility</p:attrName>
                                        </p:attrNameLst>
                                      </p:cBhvr>
                                      <p:to>
                                        <p:strVal val="visible"/>
                                      </p:to>
                                    </p:set>
                                    <p:animEffect transition="in" filter="fade">
                                      <p:cBhvr>
                                        <p:cTn id="82" dur="1500"/>
                                        <p:tgtEl>
                                          <p:spTgt spid="17"/>
                                        </p:tgtEl>
                                      </p:cBhvr>
                                    </p:animEffect>
                                    <p:anim calcmode="lin" valueType="num">
                                      <p:cBhvr>
                                        <p:cTn id="83" dur="1500" fill="hold"/>
                                        <p:tgtEl>
                                          <p:spTgt spid="17"/>
                                        </p:tgtEl>
                                        <p:attrNameLst>
                                          <p:attrName>ppt_x</p:attrName>
                                        </p:attrNameLst>
                                      </p:cBhvr>
                                      <p:tavLst>
                                        <p:tav tm="0">
                                          <p:val>
                                            <p:strVal val="#ppt_x"/>
                                          </p:val>
                                        </p:tav>
                                        <p:tav tm="100000">
                                          <p:val>
                                            <p:strVal val="#ppt_x"/>
                                          </p:val>
                                        </p:tav>
                                      </p:tavLst>
                                    </p:anim>
                                    <p:anim calcmode="lin" valueType="num">
                                      <p:cBhvr>
                                        <p:cTn id="84" dur="1500" fill="hold"/>
                                        <p:tgtEl>
                                          <p:spTgt spid="17"/>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500" fill="hold">
                                          <p:stCondLst>
                                            <p:cond delay="0"/>
                                          </p:stCondLst>
                                        </p:cTn>
                                        <p:tgtEl>
                                          <p:spTgt spid="18"/>
                                        </p:tgtEl>
                                        <p:attrNameLst>
                                          <p:attrName>style.visibility</p:attrName>
                                        </p:attrNameLst>
                                      </p:cBhvr>
                                      <p:to>
                                        <p:strVal val="visible"/>
                                      </p:to>
                                    </p:set>
                                    <p:animEffect transition="in" filter="fade">
                                      <p:cBhvr>
                                        <p:cTn id="87" dur="1500"/>
                                        <p:tgtEl>
                                          <p:spTgt spid="18"/>
                                        </p:tgtEl>
                                      </p:cBhvr>
                                    </p:animEffect>
                                    <p:anim calcmode="lin" valueType="num">
                                      <p:cBhvr>
                                        <p:cTn id="88" dur="1500" fill="hold"/>
                                        <p:tgtEl>
                                          <p:spTgt spid="18"/>
                                        </p:tgtEl>
                                        <p:attrNameLst>
                                          <p:attrName>ppt_x</p:attrName>
                                        </p:attrNameLst>
                                      </p:cBhvr>
                                      <p:tavLst>
                                        <p:tav tm="0">
                                          <p:val>
                                            <p:strVal val="#ppt_x"/>
                                          </p:val>
                                        </p:tav>
                                        <p:tav tm="100000">
                                          <p:val>
                                            <p:strVal val="#ppt_x"/>
                                          </p:val>
                                        </p:tav>
                                      </p:tavLst>
                                    </p:anim>
                                    <p:anim calcmode="lin" valueType="num">
                                      <p:cBhvr>
                                        <p:cTn id="89" dur="1500" fill="hold"/>
                                        <p:tgtEl>
                                          <p:spTgt spid="18"/>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500" fill="hold">
                                          <p:stCondLst>
                                            <p:cond delay="0"/>
                                          </p:stCondLst>
                                        </p:cTn>
                                        <p:tgtEl>
                                          <p:spTgt spid="19"/>
                                        </p:tgtEl>
                                        <p:attrNameLst>
                                          <p:attrName>style.visibility</p:attrName>
                                        </p:attrNameLst>
                                      </p:cBhvr>
                                      <p:to>
                                        <p:strVal val="visible"/>
                                      </p:to>
                                    </p:set>
                                    <p:animEffect transition="in" filter="fade">
                                      <p:cBhvr>
                                        <p:cTn id="92" dur="1500"/>
                                        <p:tgtEl>
                                          <p:spTgt spid="19"/>
                                        </p:tgtEl>
                                      </p:cBhvr>
                                    </p:animEffect>
                                    <p:anim calcmode="lin" valueType="num">
                                      <p:cBhvr>
                                        <p:cTn id="93" dur="1500" fill="hold"/>
                                        <p:tgtEl>
                                          <p:spTgt spid="19"/>
                                        </p:tgtEl>
                                        <p:attrNameLst>
                                          <p:attrName>ppt_x</p:attrName>
                                        </p:attrNameLst>
                                      </p:cBhvr>
                                      <p:tavLst>
                                        <p:tav tm="0">
                                          <p:val>
                                            <p:strVal val="#ppt_x"/>
                                          </p:val>
                                        </p:tav>
                                        <p:tav tm="100000">
                                          <p:val>
                                            <p:strVal val="#ppt_x"/>
                                          </p:val>
                                        </p:tav>
                                      </p:tavLst>
                                    </p:anim>
                                    <p:anim calcmode="lin" valueType="num">
                                      <p:cBhvr>
                                        <p:cTn id="94" dur="1500" fill="hold"/>
                                        <p:tgtEl>
                                          <p:spTgt spid="19"/>
                                        </p:tgtEl>
                                        <p:attrNameLst>
                                          <p:attrName>ppt_y</p:attrName>
                                        </p:attrNameLst>
                                      </p:cBhvr>
                                      <p:tavLst>
                                        <p:tav tm="0">
                                          <p:val>
                                            <p:strVal val="#ppt_y-.1"/>
                                          </p:val>
                                        </p:tav>
                                        <p:tav tm="100000">
                                          <p:val>
                                            <p:strVal val="#ppt_y"/>
                                          </p:val>
                                        </p:tav>
                                      </p:tavLst>
                                    </p:anim>
                                  </p:childTnLst>
                                </p:cTn>
                              </p:par>
                              <p:par>
                                <p:cTn id="95" presetID="47" presetClass="entr" presetSubtype="0" fill="hold" nodeType="withEffect">
                                  <p:stCondLst>
                                    <p:cond delay="0"/>
                                  </p:stCondLst>
                                  <p:childTnLst>
                                    <p:set>
                                      <p:cBhvr>
                                        <p:cTn id="96" dur="1500" fill="hold">
                                          <p:stCondLst>
                                            <p:cond delay="0"/>
                                          </p:stCondLst>
                                        </p:cTn>
                                        <p:tgtEl>
                                          <p:spTgt spid="20"/>
                                        </p:tgtEl>
                                        <p:attrNameLst>
                                          <p:attrName>style.visibility</p:attrName>
                                        </p:attrNameLst>
                                      </p:cBhvr>
                                      <p:to>
                                        <p:strVal val="visible"/>
                                      </p:to>
                                    </p:set>
                                    <p:animEffect transition="in" filter="fade">
                                      <p:cBhvr>
                                        <p:cTn id="97" dur="1500"/>
                                        <p:tgtEl>
                                          <p:spTgt spid="20"/>
                                        </p:tgtEl>
                                      </p:cBhvr>
                                    </p:animEffect>
                                    <p:anim calcmode="lin" valueType="num">
                                      <p:cBhvr>
                                        <p:cTn id="98" dur="1500" fill="hold"/>
                                        <p:tgtEl>
                                          <p:spTgt spid="20"/>
                                        </p:tgtEl>
                                        <p:attrNameLst>
                                          <p:attrName>ppt_x</p:attrName>
                                        </p:attrNameLst>
                                      </p:cBhvr>
                                      <p:tavLst>
                                        <p:tav tm="0">
                                          <p:val>
                                            <p:strVal val="#ppt_x"/>
                                          </p:val>
                                        </p:tav>
                                        <p:tav tm="100000">
                                          <p:val>
                                            <p:strVal val="#ppt_x"/>
                                          </p:val>
                                        </p:tav>
                                      </p:tavLst>
                                    </p:anim>
                                    <p:anim calcmode="lin" valueType="num">
                                      <p:cBhvr>
                                        <p:cTn id="99" dur="1500" fill="hold"/>
                                        <p:tgtEl>
                                          <p:spTgt spid="20"/>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0"/>
                                  </p:stCondLst>
                                  <p:childTnLst>
                                    <p:set>
                                      <p:cBhvr>
                                        <p:cTn id="101" dur="1500" fill="hold">
                                          <p:stCondLst>
                                            <p:cond delay="0"/>
                                          </p:stCondLst>
                                        </p:cTn>
                                        <p:tgtEl>
                                          <p:spTgt spid="21"/>
                                        </p:tgtEl>
                                        <p:attrNameLst>
                                          <p:attrName>style.visibility</p:attrName>
                                        </p:attrNameLst>
                                      </p:cBhvr>
                                      <p:to>
                                        <p:strVal val="visible"/>
                                      </p:to>
                                    </p:set>
                                    <p:animEffect transition="in" filter="fade">
                                      <p:cBhvr>
                                        <p:cTn id="102" dur="1500"/>
                                        <p:tgtEl>
                                          <p:spTgt spid="21"/>
                                        </p:tgtEl>
                                      </p:cBhvr>
                                    </p:animEffect>
                                    <p:anim calcmode="lin" valueType="num">
                                      <p:cBhvr>
                                        <p:cTn id="103" dur="1500" fill="hold"/>
                                        <p:tgtEl>
                                          <p:spTgt spid="21"/>
                                        </p:tgtEl>
                                        <p:attrNameLst>
                                          <p:attrName>ppt_x</p:attrName>
                                        </p:attrNameLst>
                                      </p:cBhvr>
                                      <p:tavLst>
                                        <p:tav tm="0">
                                          <p:val>
                                            <p:strVal val="#ppt_x"/>
                                          </p:val>
                                        </p:tav>
                                        <p:tav tm="100000">
                                          <p:val>
                                            <p:strVal val="#ppt_x"/>
                                          </p:val>
                                        </p:tav>
                                      </p:tavLst>
                                    </p:anim>
                                    <p:anim calcmode="lin" valueType="num">
                                      <p:cBhvr>
                                        <p:cTn id="104" dur="1500" fill="hold"/>
                                        <p:tgtEl>
                                          <p:spTgt spid="21"/>
                                        </p:tgtEl>
                                        <p:attrNameLst>
                                          <p:attrName>ppt_y</p:attrName>
                                        </p:attrNameLst>
                                      </p:cBhvr>
                                      <p:tavLst>
                                        <p:tav tm="0">
                                          <p:val>
                                            <p:strVal val="#ppt_y-.1"/>
                                          </p:val>
                                        </p:tav>
                                        <p:tav tm="100000">
                                          <p:val>
                                            <p:strVal val="#ppt_y"/>
                                          </p:val>
                                        </p:tav>
                                      </p:tavLst>
                                    </p:anim>
                                  </p:childTnLst>
                                </p:cTn>
                              </p:par>
                              <p:par>
                                <p:cTn id="105" presetID="47" presetClass="entr" presetSubtype="0" fill="hold" grpId="0" nodeType="withEffect">
                                  <p:stCondLst>
                                    <p:cond delay="0"/>
                                  </p:stCondLst>
                                  <p:childTnLst>
                                    <p:set>
                                      <p:cBhvr>
                                        <p:cTn id="106" dur="1500" fill="hold">
                                          <p:stCondLst>
                                            <p:cond delay="0"/>
                                          </p:stCondLst>
                                        </p:cTn>
                                        <p:tgtEl>
                                          <p:spTgt spid="22"/>
                                        </p:tgtEl>
                                        <p:attrNameLst>
                                          <p:attrName>style.visibility</p:attrName>
                                        </p:attrNameLst>
                                      </p:cBhvr>
                                      <p:to>
                                        <p:strVal val="visible"/>
                                      </p:to>
                                    </p:set>
                                    <p:animEffect transition="in" filter="fade">
                                      <p:cBhvr>
                                        <p:cTn id="107" dur="1500"/>
                                        <p:tgtEl>
                                          <p:spTgt spid="22"/>
                                        </p:tgtEl>
                                      </p:cBhvr>
                                    </p:animEffect>
                                    <p:anim calcmode="lin" valueType="num">
                                      <p:cBhvr>
                                        <p:cTn id="108" dur="1500" fill="hold"/>
                                        <p:tgtEl>
                                          <p:spTgt spid="22"/>
                                        </p:tgtEl>
                                        <p:attrNameLst>
                                          <p:attrName>ppt_x</p:attrName>
                                        </p:attrNameLst>
                                      </p:cBhvr>
                                      <p:tavLst>
                                        <p:tav tm="0">
                                          <p:val>
                                            <p:strVal val="#ppt_x"/>
                                          </p:val>
                                        </p:tav>
                                        <p:tav tm="100000">
                                          <p:val>
                                            <p:strVal val="#ppt_x"/>
                                          </p:val>
                                        </p:tav>
                                      </p:tavLst>
                                    </p:anim>
                                    <p:anim calcmode="lin" valueType="num">
                                      <p:cBhvr>
                                        <p:cTn id="109" dur="1500" fill="hold"/>
                                        <p:tgtEl>
                                          <p:spTgt spid="22"/>
                                        </p:tgtEl>
                                        <p:attrNameLst>
                                          <p:attrName>ppt_y</p:attrName>
                                        </p:attrNameLst>
                                      </p:cBhvr>
                                      <p:tavLst>
                                        <p:tav tm="0">
                                          <p:val>
                                            <p:strVal val="#ppt_y-.1"/>
                                          </p:val>
                                        </p:tav>
                                        <p:tav tm="100000">
                                          <p:val>
                                            <p:strVal val="#ppt_y"/>
                                          </p:val>
                                        </p:tav>
                                      </p:tavLst>
                                    </p:anim>
                                  </p:childTnLst>
                                </p:cTn>
                              </p:par>
                              <p:par>
                                <p:cTn id="110" presetID="47" presetClass="entr" presetSubtype="0" fill="hold" nodeType="withEffect">
                                  <p:stCondLst>
                                    <p:cond delay="0"/>
                                  </p:stCondLst>
                                  <p:childTnLst>
                                    <p:set>
                                      <p:cBhvr>
                                        <p:cTn id="111" dur="1500" fill="hold">
                                          <p:stCondLst>
                                            <p:cond delay="0"/>
                                          </p:stCondLst>
                                        </p:cTn>
                                        <p:tgtEl>
                                          <p:spTgt spid="23"/>
                                        </p:tgtEl>
                                        <p:attrNameLst>
                                          <p:attrName>style.visibility</p:attrName>
                                        </p:attrNameLst>
                                      </p:cBhvr>
                                      <p:to>
                                        <p:strVal val="visible"/>
                                      </p:to>
                                    </p:set>
                                    <p:animEffect transition="in" filter="fade">
                                      <p:cBhvr>
                                        <p:cTn id="112" dur="1500"/>
                                        <p:tgtEl>
                                          <p:spTgt spid="23"/>
                                        </p:tgtEl>
                                      </p:cBhvr>
                                    </p:animEffect>
                                    <p:anim calcmode="lin" valueType="num">
                                      <p:cBhvr>
                                        <p:cTn id="113" dur="1500" fill="hold"/>
                                        <p:tgtEl>
                                          <p:spTgt spid="23"/>
                                        </p:tgtEl>
                                        <p:attrNameLst>
                                          <p:attrName>ppt_x</p:attrName>
                                        </p:attrNameLst>
                                      </p:cBhvr>
                                      <p:tavLst>
                                        <p:tav tm="0">
                                          <p:val>
                                            <p:strVal val="#ppt_x"/>
                                          </p:val>
                                        </p:tav>
                                        <p:tav tm="100000">
                                          <p:val>
                                            <p:strVal val="#ppt_x"/>
                                          </p:val>
                                        </p:tav>
                                      </p:tavLst>
                                    </p:anim>
                                    <p:anim calcmode="lin" valueType="num">
                                      <p:cBhvr>
                                        <p:cTn id="114" dur="1500" fill="hold"/>
                                        <p:tgtEl>
                                          <p:spTgt spid="23"/>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500" fill="hold">
                                          <p:stCondLst>
                                            <p:cond delay="0"/>
                                          </p:stCondLst>
                                        </p:cTn>
                                        <p:tgtEl>
                                          <p:spTgt spid="24"/>
                                        </p:tgtEl>
                                        <p:attrNameLst>
                                          <p:attrName>style.visibility</p:attrName>
                                        </p:attrNameLst>
                                      </p:cBhvr>
                                      <p:to>
                                        <p:strVal val="visible"/>
                                      </p:to>
                                    </p:set>
                                    <p:animEffect transition="in" filter="fade">
                                      <p:cBhvr>
                                        <p:cTn id="117" dur="1500"/>
                                        <p:tgtEl>
                                          <p:spTgt spid="24"/>
                                        </p:tgtEl>
                                      </p:cBhvr>
                                    </p:animEffect>
                                    <p:anim calcmode="lin" valueType="num">
                                      <p:cBhvr>
                                        <p:cTn id="118" dur="1500" fill="hold"/>
                                        <p:tgtEl>
                                          <p:spTgt spid="24"/>
                                        </p:tgtEl>
                                        <p:attrNameLst>
                                          <p:attrName>ppt_x</p:attrName>
                                        </p:attrNameLst>
                                      </p:cBhvr>
                                      <p:tavLst>
                                        <p:tav tm="0">
                                          <p:val>
                                            <p:strVal val="#ppt_x"/>
                                          </p:val>
                                        </p:tav>
                                        <p:tav tm="100000">
                                          <p:val>
                                            <p:strVal val="#ppt_x"/>
                                          </p:val>
                                        </p:tav>
                                      </p:tavLst>
                                    </p:anim>
                                    <p:anim calcmode="lin" valueType="num">
                                      <p:cBhvr>
                                        <p:cTn id="119" dur="1500" fill="hold"/>
                                        <p:tgtEl>
                                          <p:spTgt spid="24"/>
                                        </p:tgtEl>
                                        <p:attrNameLst>
                                          <p:attrName>ppt_y</p:attrName>
                                        </p:attrNameLst>
                                      </p:cBhvr>
                                      <p:tavLst>
                                        <p:tav tm="0">
                                          <p:val>
                                            <p:strVal val="#ppt_y-.1"/>
                                          </p:val>
                                        </p:tav>
                                        <p:tav tm="100000">
                                          <p:val>
                                            <p:strVal val="#ppt_y"/>
                                          </p:val>
                                        </p:tav>
                                      </p:tavLst>
                                    </p:anim>
                                  </p:childTnLst>
                                </p:cTn>
                              </p:par>
                              <p:par>
                                <p:cTn id="120" presetID="47" presetClass="entr" presetSubtype="0" fill="hold" grpId="0" nodeType="withEffect">
                                  <p:stCondLst>
                                    <p:cond delay="0"/>
                                  </p:stCondLst>
                                  <p:childTnLst>
                                    <p:set>
                                      <p:cBhvr>
                                        <p:cTn id="121" dur="1500" fill="hold">
                                          <p:stCondLst>
                                            <p:cond delay="0"/>
                                          </p:stCondLst>
                                        </p:cTn>
                                        <p:tgtEl>
                                          <p:spTgt spid="25"/>
                                        </p:tgtEl>
                                        <p:attrNameLst>
                                          <p:attrName>style.visibility</p:attrName>
                                        </p:attrNameLst>
                                      </p:cBhvr>
                                      <p:to>
                                        <p:strVal val="visible"/>
                                      </p:to>
                                    </p:set>
                                    <p:animEffect transition="in" filter="fade">
                                      <p:cBhvr>
                                        <p:cTn id="122" dur="1500"/>
                                        <p:tgtEl>
                                          <p:spTgt spid="25"/>
                                        </p:tgtEl>
                                      </p:cBhvr>
                                    </p:animEffect>
                                    <p:anim calcmode="lin" valueType="num">
                                      <p:cBhvr>
                                        <p:cTn id="123" dur="1500" fill="hold"/>
                                        <p:tgtEl>
                                          <p:spTgt spid="25"/>
                                        </p:tgtEl>
                                        <p:attrNameLst>
                                          <p:attrName>ppt_x</p:attrName>
                                        </p:attrNameLst>
                                      </p:cBhvr>
                                      <p:tavLst>
                                        <p:tav tm="0">
                                          <p:val>
                                            <p:strVal val="#ppt_x"/>
                                          </p:val>
                                        </p:tav>
                                        <p:tav tm="100000">
                                          <p:val>
                                            <p:strVal val="#ppt_x"/>
                                          </p:val>
                                        </p:tav>
                                      </p:tavLst>
                                    </p:anim>
                                    <p:anim calcmode="lin" valueType="num">
                                      <p:cBhvr>
                                        <p:cTn id="124" dur="1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10" grpId="0"/>
      <p:bldP spid="11" grpId="0"/>
      <p:bldP spid="12" grpId="0"/>
      <p:bldP spid="14" grpId="0"/>
      <p:bldP spid="15" grpId="0"/>
      <p:bldP spid="16" grpId="0"/>
      <p:bldP spid="18" grpId="0"/>
      <p:bldP spid="19" grpId="0"/>
      <p:bldP spid="21" grpId="0"/>
      <p:bldP spid="22" grpId="0"/>
      <p:bldP spid="24" grpId="0"/>
      <p:bldP spid="25" grpId="0"/>
      <p:bldP spid="3" grpId="1"/>
      <p:bldP spid="6" grpId="1"/>
      <p:bldP spid="7" grpId="1"/>
      <p:bldP spid="8" grpId="1"/>
      <p:bldP spid="10" grpId="1"/>
      <p:bldP spid="11" grpId="1"/>
      <p:bldP spid="12" grpId="1"/>
      <p:bldP spid="14" grpId="1"/>
      <p:bldP spid="15" grpId="1"/>
      <p:bldP spid="16" grpId="1"/>
      <p:bldP spid="18" grpId="1"/>
      <p:bldP spid="19" grpId="1"/>
      <p:bldP spid="21" grpId="1"/>
      <p:bldP spid="22" grpId="1"/>
      <p:bldP spid="24" grpId="1"/>
      <p:bldP spid="2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48189"/>
            <a:ext cx="7556421" cy="1417558"/>
          </a:xfrm>
          <a:prstGeom prst="rect">
            <a:avLst/>
          </a:prstGeom>
          <a:noFill/>
        </p:spPr>
        <p:txBody>
          <a:bodyPr wrap="square" lIns="0" tIns="0" rIns="0" bIns="0" rtlCol="0" anchor="t"/>
          <a:lstStyle/>
          <a:p>
            <a:pPr marL="0" indent="0">
              <a:lnSpc>
                <a:spcPts val="5550"/>
              </a:lnSpc>
              <a:buNone/>
            </a:pPr>
            <a:r>
              <a:rPr lang="en-US" sz="44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Conclusion and Best Practices</a:t>
            </a:r>
            <a:endParaRPr lang="en-US" sz="4450" dirty="0"/>
          </a:p>
        </p:txBody>
      </p:sp>
      <p:sp>
        <p:nvSpPr>
          <p:cNvPr id="4" name="Shape 1"/>
          <p:cNvSpPr/>
          <p:nvPr/>
        </p:nvSpPr>
        <p:spPr>
          <a:xfrm>
            <a:off x="793790" y="2761059"/>
            <a:ext cx="510302" cy="510302"/>
          </a:xfrm>
          <a:prstGeom prst="roundRect">
            <a:avLst>
              <a:gd name="adj" fmla="val 6667"/>
            </a:avLst>
          </a:prstGeom>
          <a:solidFill>
            <a:srgbClr val="EAE8F3"/>
          </a:solidFill>
        </p:spPr>
      </p:sp>
      <p:sp>
        <p:nvSpPr>
          <p:cNvPr id="5" name="Text 2"/>
          <p:cNvSpPr/>
          <p:nvPr/>
        </p:nvSpPr>
        <p:spPr>
          <a:xfrm>
            <a:off x="972979" y="2846070"/>
            <a:ext cx="151805" cy="340281"/>
          </a:xfrm>
          <a:prstGeom prst="rect">
            <a:avLst/>
          </a:prstGeom>
          <a:noFill/>
        </p:spPr>
        <p:txBody>
          <a:bodyPr wrap="none" lIns="0" tIns="0" rIns="0" bIns="0" rtlCol="0" anchor="t"/>
          <a:lstStyle/>
          <a:p>
            <a:pPr marL="0" indent="0" algn="ctr">
              <a:lnSpc>
                <a:spcPts val="2650"/>
              </a:lnSpc>
              <a:buNone/>
            </a:pPr>
            <a:r>
              <a:rPr lang="en-US" sz="2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1</a:t>
            </a:r>
            <a:endParaRPr lang="en-US" sz="2650" dirty="0"/>
          </a:p>
        </p:txBody>
      </p:sp>
      <p:sp>
        <p:nvSpPr>
          <p:cNvPr id="6" name="Text 3"/>
          <p:cNvSpPr/>
          <p:nvPr/>
        </p:nvSpPr>
        <p:spPr>
          <a:xfrm>
            <a:off x="1530906" y="2761059"/>
            <a:ext cx="2835235" cy="354330"/>
          </a:xfrm>
          <a:prstGeom prst="rect">
            <a:avLst/>
          </a:prstGeom>
          <a:noFill/>
        </p:spPr>
        <p:txBody>
          <a:bodyPr wrap="none" lIns="0" tIns="0" rIns="0" bIns="0" rtlCol="0" anchor="t"/>
          <a:lstStyle/>
          <a:p>
            <a:pPr marL="0" indent="0">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Semantic HTML</a:t>
            </a:r>
            <a:endParaRPr lang="en-US" sz="2200" dirty="0"/>
          </a:p>
        </p:txBody>
      </p:sp>
      <p:sp>
        <p:nvSpPr>
          <p:cNvPr id="7" name="Text 4"/>
          <p:cNvSpPr/>
          <p:nvPr/>
        </p:nvSpPr>
        <p:spPr>
          <a:xfrm>
            <a:off x="1530906" y="3251478"/>
            <a:ext cx="2927747" cy="1451610"/>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Use HTML elements that accurately reflect the meaning and structure of web content.</a:t>
            </a:r>
            <a:endParaRPr lang="en-US" sz="1750" dirty="0"/>
          </a:p>
        </p:txBody>
      </p:sp>
      <p:sp>
        <p:nvSpPr>
          <p:cNvPr id="8" name="Shape 5"/>
          <p:cNvSpPr/>
          <p:nvPr/>
        </p:nvSpPr>
        <p:spPr>
          <a:xfrm>
            <a:off x="4685467" y="2761059"/>
            <a:ext cx="510302" cy="510302"/>
          </a:xfrm>
          <a:prstGeom prst="roundRect">
            <a:avLst>
              <a:gd name="adj" fmla="val 6667"/>
            </a:avLst>
          </a:prstGeom>
          <a:solidFill>
            <a:srgbClr val="EAE8F3"/>
          </a:solidFill>
        </p:spPr>
      </p:sp>
      <p:sp>
        <p:nvSpPr>
          <p:cNvPr id="9" name="Text 6"/>
          <p:cNvSpPr/>
          <p:nvPr/>
        </p:nvSpPr>
        <p:spPr>
          <a:xfrm>
            <a:off x="4835843" y="2846070"/>
            <a:ext cx="209550" cy="340281"/>
          </a:xfrm>
          <a:prstGeom prst="rect">
            <a:avLst/>
          </a:prstGeom>
          <a:noFill/>
        </p:spPr>
        <p:txBody>
          <a:bodyPr wrap="none" lIns="0" tIns="0" rIns="0" bIns="0" rtlCol="0" anchor="t"/>
          <a:lstStyle/>
          <a:p>
            <a:pPr marL="0" indent="0" algn="ctr">
              <a:lnSpc>
                <a:spcPts val="2650"/>
              </a:lnSpc>
              <a:buNone/>
            </a:pPr>
            <a:r>
              <a:rPr lang="en-US" sz="2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2</a:t>
            </a:r>
            <a:endParaRPr lang="en-US" sz="2650" dirty="0"/>
          </a:p>
        </p:txBody>
      </p:sp>
      <p:sp>
        <p:nvSpPr>
          <p:cNvPr id="10" name="Text 7"/>
          <p:cNvSpPr/>
          <p:nvPr/>
        </p:nvSpPr>
        <p:spPr>
          <a:xfrm>
            <a:off x="5422583" y="2761059"/>
            <a:ext cx="2835235" cy="354330"/>
          </a:xfrm>
          <a:prstGeom prst="rect">
            <a:avLst/>
          </a:prstGeom>
          <a:noFill/>
        </p:spPr>
        <p:txBody>
          <a:bodyPr wrap="none" lIns="0" tIns="0" rIns="0" bIns="0" rtlCol="0" anchor="t"/>
          <a:lstStyle/>
          <a:p>
            <a:pPr marL="0" indent="0">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Accessibility</a:t>
            </a:r>
            <a:endParaRPr lang="en-US" sz="2200" dirty="0"/>
          </a:p>
        </p:txBody>
      </p:sp>
      <p:sp>
        <p:nvSpPr>
          <p:cNvPr id="11" name="Text 8"/>
          <p:cNvSpPr/>
          <p:nvPr/>
        </p:nvSpPr>
        <p:spPr>
          <a:xfrm>
            <a:off x="5422583" y="3251478"/>
            <a:ext cx="2927747" cy="1451610"/>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Ensure web content is accessible to users with disabilities by following best practices.</a:t>
            </a:r>
            <a:endParaRPr lang="en-US" sz="1750" dirty="0"/>
          </a:p>
        </p:txBody>
      </p:sp>
      <p:sp>
        <p:nvSpPr>
          <p:cNvPr id="12" name="Shape 9"/>
          <p:cNvSpPr/>
          <p:nvPr/>
        </p:nvSpPr>
        <p:spPr>
          <a:xfrm>
            <a:off x="793790" y="5185053"/>
            <a:ext cx="510302" cy="510302"/>
          </a:xfrm>
          <a:prstGeom prst="roundRect">
            <a:avLst>
              <a:gd name="adj" fmla="val 6667"/>
            </a:avLst>
          </a:prstGeom>
          <a:solidFill>
            <a:srgbClr val="EAE8F3"/>
          </a:solidFill>
        </p:spPr>
      </p:sp>
      <p:sp>
        <p:nvSpPr>
          <p:cNvPr id="13" name="Text 10"/>
          <p:cNvSpPr/>
          <p:nvPr/>
        </p:nvSpPr>
        <p:spPr>
          <a:xfrm>
            <a:off x="944166" y="5270063"/>
            <a:ext cx="209550" cy="340281"/>
          </a:xfrm>
          <a:prstGeom prst="rect">
            <a:avLst/>
          </a:prstGeom>
          <a:noFill/>
        </p:spPr>
        <p:txBody>
          <a:bodyPr wrap="none" lIns="0" tIns="0" rIns="0" bIns="0" rtlCol="0" anchor="t"/>
          <a:lstStyle/>
          <a:p>
            <a:pPr marL="0" indent="0" algn="ctr">
              <a:lnSpc>
                <a:spcPts val="2650"/>
              </a:lnSpc>
              <a:buNone/>
            </a:pPr>
            <a:r>
              <a:rPr lang="en-US" sz="2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3</a:t>
            </a:r>
            <a:endParaRPr lang="en-US" sz="2650" dirty="0"/>
          </a:p>
        </p:txBody>
      </p:sp>
      <p:sp>
        <p:nvSpPr>
          <p:cNvPr id="14" name="Text 11"/>
          <p:cNvSpPr/>
          <p:nvPr/>
        </p:nvSpPr>
        <p:spPr>
          <a:xfrm>
            <a:off x="1530906" y="5185053"/>
            <a:ext cx="2835235" cy="354330"/>
          </a:xfrm>
          <a:prstGeom prst="rect">
            <a:avLst/>
          </a:prstGeom>
          <a:noFill/>
        </p:spPr>
        <p:txBody>
          <a:bodyPr wrap="none" lIns="0" tIns="0" rIns="0" bIns="0" rtlCol="0" anchor="t"/>
          <a:lstStyle/>
          <a:p>
            <a:pPr marL="0" indent="0">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Responsive Design</a:t>
            </a:r>
            <a:endParaRPr lang="en-US" sz="2200" dirty="0"/>
          </a:p>
        </p:txBody>
      </p:sp>
      <p:sp>
        <p:nvSpPr>
          <p:cNvPr id="15" name="Text 12"/>
          <p:cNvSpPr/>
          <p:nvPr/>
        </p:nvSpPr>
        <p:spPr>
          <a:xfrm>
            <a:off x="1530906" y="5675471"/>
            <a:ext cx="2927747" cy="1451610"/>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Create web pages that adapt and function well across a variety of devices and screen sizes.</a:t>
            </a:r>
            <a:endParaRPr lang="en-US" sz="1750" dirty="0"/>
          </a:p>
        </p:txBody>
      </p:sp>
      <p:sp>
        <p:nvSpPr>
          <p:cNvPr id="16" name="Shape 13"/>
          <p:cNvSpPr/>
          <p:nvPr/>
        </p:nvSpPr>
        <p:spPr>
          <a:xfrm>
            <a:off x="4685467" y="5185053"/>
            <a:ext cx="510302" cy="510302"/>
          </a:xfrm>
          <a:prstGeom prst="roundRect">
            <a:avLst>
              <a:gd name="adj" fmla="val 6667"/>
            </a:avLst>
          </a:prstGeom>
          <a:solidFill>
            <a:srgbClr val="EAE8F3"/>
          </a:solidFill>
        </p:spPr>
      </p:sp>
      <p:sp>
        <p:nvSpPr>
          <p:cNvPr id="17" name="Text 14"/>
          <p:cNvSpPr/>
          <p:nvPr/>
        </p:nvSpPr>
        <p:spPr>
          <a:xfrm>
            <a:off x="4841081" y="5270063"/>
            <a:ext cx="199072" cy="340281"/>
          </a:xfrm>
          <a:prstGeom prst="rect">
            <a:avLst/>
          </a:prstGeom>
          <a:noFill/>
        </p:spPr>
        <p:txBody>
          <a:bodyPr wrap="none" lIns="0" tIns="0" rIns="0" bIns="0" rtlCol="0" anchor="t"/>
          <a:lstStyle/>
          <a:p>
            <a:pPr marL="0" indent="0" algn="ctr">
              <a:lnSpc>
                <a:spcPts val="2650"/>
              </a:lnSpc>
              <a:buNone/>
            </a:pPr>
            <a:r>
              <a:rPr lang="en-US" sz="26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4</a:t>
            </a:r>
            <a:endParaRPr lang="en-US" sz="2650" dirty="0"/>
          </a:p>
        </p:txBody>
      </p:sp>
      <p:sp>
        <p:nvSpPr>
          <p:cNvPr id="18" name="Text 15"/>
          <p:cNvSpPr/>
          <p:nvPr/>
        </p:nvSpPr>
        <p:spPr>
          <a:xfrm>
            <a:off x="5422583" y="5185053"/>
            <a:ext cx="2927747" cy="708660"/>
          </a:xfrm>
          <a:prstGeom prst="rect">
            <a:avLst/>
          </a:prstGeom>
          <a:noFill/>
        </p:spPr>
        <p:txBody>
          <a:bodyPr wrap="square" lIns="0" tIns="0" rIns="0" bIns="0" rtlCol="0" anchor="t"/>
          <a:lstStyle/>
          <a:p>
            <a:pPr marL="0" indent="0">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Continuous Learning</a:t>
            </a:r>
            <a:endParaRPr lang="en-US" sz="2200" dirty="0"/>
          </a:p>
        </p:txBody>
      </p:sp>
      <p:sp>
        <p:nvSpPr>
          <p:cNvPr id="19" name="Text 16"/>
          <p:cNvSpPr/>
          <p:nvPr/>
        </p:nvSpPr>
        <p:spPr>
          <a:xfrm>
            <a:off x="5422583" y="6029801"/>
            <a:ext cx="2927747" cy="1451610"/>
          </a:xfrm>
          <a:prstGeom prst="rect">
            <a:avLst/>
          </a:prstGeom>
          <a:noFill/>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Stay up-to-date with the latest HTML standards and web development best practices.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500"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anim calcmode="lin" valueType="num">
                                      <p:cBhvr>
                                        <p:cTn id="8" dur="1500" fill="hold"/>
                                        <p:tgtEl>
                                          <p:spTgt spid="2"/>
                                        </p:tgtEl>
                                        <p:attrNameLst>
                                          <p:attrName>ppt_x</p:attrName>
                                        </p:attrNameLst>
                                      </p:cBhvr>
                                      <p:tavLst>
                                        <p:tav tm="0">
                                          <p:val>
                                            <p:strVal val="#ppt_x"/>
                                          </p:val>
                                        </p:tav>
                                        <p:tav tm="100000">
                                          <p:val>
                                            <p:strVal val="#ppt_x"/>
                                          </p:val>
                                        </p:tav>
                                      </p:tavLst>
                                    </p:anim>
                                    <p:anim calcmode="lin" valueType="num">
                                      <p:cBhvr>
                                        <p:cTn id="9" dur="15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500" fill="hold">
                                          <p:stCondLst>
                                            <p:cond delay="0"/>
                                          </p:stCondLst>
                                        </p:cTn>
                                        <p:tgtEl>
                                          <p:spTgt spid="3"/>
                                        </p:tgtEl>
                                        <p:attrNameLst>
                                          <p:attrName>style.visibility</p:attrName>
                                        </p:attrNameLst>
                                      </p:cBhvr>
                                      <p:to>
                                        <p:strVal val="visible"/>
                                      </p:to>
                                    </p:set>
                                    <p:animEffect transition="in" filter="fade">
                                      <p:cBhvr>
                                        <p:cTn id="12" dur="1500"/>
                                        <p:tgtEl>
                                          <p:spTgt spid="3"/>
                                        </p:tgtEl>
                                      </p:cBhvr>
                                    </p:animEffect>
                                    <p:anim calcmode="lin" valueType="num">
                                      <p:cBhvr>
                                        <p:cTn id="13" dur="1500" fill="hold"/>
                                        <p:tgtEl>
                                          <p:spTgt spid="3"/>
                                        </p:tgtEl>
                                        <p:attrNameLst>
                                          <p:attrName>ppt_x</p:attrName>
                                        </p:attrNameLst>
                                      </p:cBhvr>
                                      <p:tavLst>
                                        <p:tav tm="0">
                                          <p:val>
                                            <p:strVal val="#ppt_x"/>
                                          </p:val>
                                        </p:tav>
                                        <p:tav tm="100000">
                                          <p:val>
                                            <p:strVal val="#ppt_x"/>
                                          </p:val>
                                        </p:tav>
                                      </p:tavLst>
                                    </p:anim>
                                    <p:anim calcmode="lin" valueType="num">
                                      <p:cBhvr>
                                        <p:cTn id="14" dur="1500" fill="hold"/>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500" fill="hold">
                                          <p:stCondLst>
                                            <p:cond delay="0"/>
                                          </p:stCondLst>
                                        </p:cTn>
                                        <p:tgtEl>
                                          <p:spTgt spid="4"/>
                                        </p:tgtEl>
                                        <p:attrNameLst>
                                          <p:attrName>style.visibility</p:attrName>
                                        </p:attrNameLst>
                                      </p:cBhvr>
                                      <p:to>
                                        <p:strVal val="visible"/>
                                      </p:to>
                                    </p:set>
                                    <p:animEffect transition="in" filter="fade">
                                      <p:cBhvr>
                                        <p:cTn id="17" dur="1500"/>
                                        <p:tgtEl>
                                          <p:spTgt spid="4"/>
                                        </p:tgtEl>
                                      </p:cBhvr>
                                    </p:animEffect>
                                    <p:anim calcmode="lin" valueType="num">
                                      <p:cBhvr>
                                        <p:cTn id="18" dur="1500" fill="hold"/>
                                        <p:tgtEl>
                                          <p:spTgt spid="4"/>
                                        </p:tgtEl>
                                        <p:attrNameLst>
                                          <p:attrName>ppt_x</p:attrName>
                                        </p:attrNameLst>
                                      </p:cBhvr>
                                      <p:tavLst>
                                        <p:tav tm="0">
                                          <p:val>
                                            <p:strVal val="#ppt_x"/>
                                          </p:val>
                                        </p:tav>
                                        <p:tav tm="100000">
                                          <p:val>
                                            <p:strVal val="#ppt_x"/>
                                          </p:val>
                                        </p:tav>
                                      </p:tavLst>
                                    </p:anim>
                                    <p:anim calcmode="lin" valueType="num">
                                      <p:cBhvr>
                                        <p:cTn id="19" dur="15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500" fill="hold">
                                          <p:stCondLst>
                                            <p:cond delay="0"/>
                                          </p:stCondLst>
                                        </p:cTn>
                                        <p:tgtEl>
                                          <p:spTgt spid="5"/>
                                        </p:tgtEl>
                                        <p:attrNameLst>
                                          <p:attrName>style.visibility</p:attrName>
                                        </p:attrNameLst>
                                      </p:cBhvr>
                                      <p:to>
                                        <p:strVal val="visible"/>
                                      </p:to>
                                    </p:set>
                                    <p:animEffect transition="in" filter="fade">
                                      <p:cBhvr>
                                        <p:cTn id="22" dur="1500"/>
                                        <p:tgtEl>
                                          <p:spTgt spid="5"/>
                                        </p:tgtEl>
                                      </p:cBhvr>
                                    </p:animEffect>
                                    <p:anim calcmode="lin" valueType="num">
                                      <p:cBhvr>
                                        <p:cTn id="23" dur="1500" fill="hold"/>
                                        <p:tgtEl>
                                          <p:spTgt spid="5"/>
                                        </p:tgtEl>
                                        <p:attrNameLst>
                                          <p:attrName>ppt_x</p:attrName>
                                        </p:attrNameLst>
                                      </p:cBhvr>
                                      <p:tavLst>
                                        <p:tav tm="0">
                                          <p:val>
                                            <p:strVal val="#ppt_x"/>
                                          </p:val>
                                        </p:tav>
                                        <p:tav tm="100000">
                                          <p:val>
                                            <p:strVal val="#ppt_x"/>
                                          </p:val>
                                        </p:tav>
                                      </p:tavLst>
                                    </p:anim>
                                    <p:anim calcmode="lin" valueType="num">
                                      <p:cBhvr>
                                        <p:cTn id="24" dur="15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500" fill="hold">
                                          <p:stCondLst>
                                            <p:cond delay="0"/>
                                          </p:stCondLst>
                                        </p:cTn>
                                        <p:tgtEl>
                                          <p:spTgt spid="6"/>
                                        </p:tgtEl>
                                        <p:attrNameLst>
                                          <p:attrName>style.visibility</p:attrName>
                                        </p:attrNameLst>
                                      </p:cBhvr>
                                      <p:to>
                                        <p:strVal val="visible"/>
                                      </p:to>
                                    </p:set>
                                    <p:animEffect transition="in" filter="fade">
                                      <p:cBhvr>
                                        <p:cTn id="27" dur="1500"/>
                                        <p:tgtEl>
                                          <p:spTgt spid="6"/>
                                        </p:tgtEl>
                                      </p:cBhvr>
                                    </p:animEffect>
                                    <p:anim calcmode="lin" valueType="num">
                                      <p:cBhvr>
                                        <p:cTn id="28" dur="1500" fill="hold"/>
                                        <p:tgtEl>
                                          <p:spTgt spid="6"/>
                                        </p:tgtEl>
                                        <p:attrNameLst>
                                          <p:attrName>ppt_x</p:attrName>
                                        </p:attrNameLst>
                                      </p:cBhvr>
                                      <p:tavLst>
                                        <p:tav tm="0">
                                          <p:val>
                                            <p:strVal val="#ppt_x"/>
                                          </p:val>
                                        </p:tav>
                                        <p:tav tm="100000">
                                          <p:val>
                                            <p:strVal val="#ppt_x"/>
                                          </p:val>
                                        </p:tav>
                                      </p:tavLst>
                                    </p:anim>
                                    <p:anim calcmode="lin" valueType="num">
                                      <p:cBhvr>
                                        <p:cTn id="29" dur="1500" fill="hold"/>
                                        <p:tgtEl>
                                          <p:spTgt spid="6"/>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500" fill="hold">
                                          <p:stCondLst>
                                            <p:cond delay="0"/>
                                          </p:stCondLst>
                                        </p:cTn>
                                        <p:tgtEl>
                                          <p:spTgt spid="7"/>
                                        </p:tgtEl>
                                        <p:attrNameLst>
                                          <p:attrName>style.visibility</p:attrName>
                                        </p:attrNameLst>
                                      </p:cBhvr>
                                      <p:to>
                                        <p:strVal val="visible"/>
                                      </p:to>
                                    </p:set>
                                    <p:animEffect transition="in" filter="fade">
                                      <p:cBhvr>
                                        <p:cTn id="32" dur="1500"/>
                                        <p:tgtEl>
                                          <p:spTgt spid="7"/>
                                        </p:tgtEl>
                                      </p:cBhvr>
                                    </p:animEffect>
                                    <p:anim calcmode="lin" valueType="num">
                                      <p:cBhvr>
                                        <p:cTn id="33" dur="1500" fill="hold"/>
                                        <p:tgtEl>
                                          <p:spTgt spid="7"/>
                                        </p:tgtEl>
                                        <p:attrNameLst>
                                          <p:attrName>ppt_x</p:attrName>
                                        </p:attrNameLst>
                                      </p:cBhvr>
                                      <p:tavLst>
                                        <p:tav tm="0">
                                          <p:val>
                                            <p:strVal val="#ppt_x"/>
                                          </p:val>
                                        </p:tav>
                                        <p:tav tm="100000">
                                          <p:val>
                                            <p:strVal val="#ppt_x"/>
                                          </p:val>
                                        </p:tav>
                                      </p:tavLst>
                                    </p:anim>
                                    <p:anim calcmode="lin" valueType="num">
                                      <p:cBhvr>
                                        <p:cTn id="34" dur="1500" fill="hold"/>
                                        <p:tgtEl>
                                          <p:spTgt spid="7"/>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500" fill="hold">
                                          <p:stCondLst>
                                            <p:cond delay="0"/>
                                          </p:stCondLst>
                                        </p:cTn>
                                        <p:tgtEl>
                                          <p:spTgt spid="8"/>
                                        </p:tgtEl>
                                        <p:attrNameLst>
                                          <p:attrName>style.visibility</p:attrName>
                                        </p:attrNameLst>
                                      </p:cBhvr>
                                      <p:to>
                                        <p:strVal val="visible"/>
                                      </p:to>
                                    </p:set>
                                    <p:animEffect transition="in" filter="fade">
                                      <p:cBhvr>
                                        <p:cTn id="37" dur="1500"/>
                                        <p:tgtEl>
                                          <p:spTgt spid="8"/>
                                        </p:tgtEl>
                                      </p:cBhvr>
                                    </p:animEffect>
                                    <p:anim calcmode="lin" valueType="num">
                                      <p:cBhvr>
                                        <p:cTn id="38" dur="1500" fill="hold"/>
                                        <p:tgtEl>
                                          <p:spTgt spid="8"/>
                                        </p:tgtEl>
                                        <p:attrNameLst>
                                          <p:attrName>ppt_x</p:attrName>
                                        </p:attrNameLst>
                                      </p:cBhvr>
                                      <p:tavLst>
                                        <p:tav tm="0">
                                          <p:val>
                                            <p:strVal val="#ppt_x"/>
                                          </p:val>
                                        </p:tav>
                                        <p:tav tm="100000">
                                          <p:val>
                                            <p:strVal val="#ppt_x"/>
                                          </p:val>
                                        </p:tav>
                                      </p:tavLst>
                                    </p:anim>
                                    <p:anim calcmode="lin" valueType="num">
                                      <p:cBhvr>
                                        <p:cTn id="39" dur="1500" fill="hold"/>
                                        <p:tgtEl>
                                          <p:spTgt spid="8"/>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500" fill="hold">
                                          <p:stCondLst>
                                            <p:cond delay="0"/>
                                          </p:stCondLst>
                                        </p:cTn>
                                        <p:tgtEl>
                                          <p:spTgt spid="9"/>
                                        </p:tgtEl>
                                        <p:attrNameLst>
                                          <p:attrName>style.visibility</p:attrName>
                                        </p:attrNameLst>
                                      </p:cBhvr>
                                      <p:to>
                                        <p:strVal val="visible"/>
                                      </p:to>
                                    </p:set>
                                    <p:animEffect transition="in" filter="fade">
                                      <p:cBhvr>
                                        <p:cTn id="42" dur="1500"/>
                                        <p:tgtEl>
                                          <p:spTgt spid="9"/>
                                        </p:tgtEl>
                                      </p:cBhvr>
                                    </p:animEffect>
                                    <p:anim calcmode="lin" valueType="num">
                                      <p:cBhvr>
                                        <p:cTn id="43" dur="1500" fill="hold"/>
                                        <p:tgtEl>
                                          <p:spTgt spid="9"/>
                                        </p:tgtEl>
                                        <p:attrNameLst>
                                          <p:attrName>ppt_x</p:attrName>
                                        </p:attrNameLst>
                                      </p:cBhvr>
                                      <p:tavLst>
                                        <p:tav tm="0">
                                          <p:val>
                                            <p:strVal val="#ppt_x"/>
                                          </p:val>
                                        </p:tav>
                                        <p:tav tm="100000">
                                          <p:val>
                                            <p:strVal val="#ppt_x"/>
                                          </p:val>
                                        </p:tav>
                                      </p:tavLst>
                                    </p:anim>
                                    <p:anim calcmode="lin" valueType="num">
                                      <p:cBhvr>
                                        <p:cTn id="44" dur="1500" fill="hold"/>
                                        <p:tgtEl>
                                          <p:spTgt spid="9"/>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500" fill="hold">
                                          <p:stCondLst>
                                            <p:cond delay="0"/>
                                          </p:stCondLst>
                                        </p:cTn>
                                        <p:tgtEl>
                                          <p:spTgt spid="10"/>
                                        </p:tgtEl>
                                        <p:attrNameLst>
                                          <p:attrName>style.visibility</p:attrName>
                                        </p:attrNameLst>
                                      </p:cBhvr>
                                      <p:to>
                                        <p:strVal val="visible"/>
                                      </p:to>
                                    </p:set>
                                    <p:animEffect transition="in" filter="fade">
                                      <p:cBhvr>
                                        <p:cTn id="47" dur="1500"/>
                                        <p:tgtEl>
                                          <p:spTgt spid="10"/>
                                        </p:tgtEl>
                                      </p:cBhvr>
                                    </p:animEffect>
                                    <p:anim calcmode="lin" valueType="num">
                                      <p:cBhvr>
                                        <p:cTn id="48" dur="1500" fill="hold"/>
                                        <p:tgtEl>
                                          <p:spTgt spid="10"/>
                                        </p:tgtEl>
                                        <p:attrNameLst>
                                          <p:attrName>ppt_x</p:attrName>
                                        </p:attrNameLst>
                                      </p:cBhvr>
                                      <p:tavLst>
                                        <p:tav tm="0">
                                          <p:val>
                                            <p:strVal val="#ppt_x"/>
                                          </p:val>
                                        </p:tav>
                                        <p:tav tm="100000">
                                          <p:val>
                                            <p:strVal val="#ppt_x"/>
                                          </p:val>
                                        </p:tav>
                                      </p:tavLst>
                                    </p:anim>
                                    <p:anim calcmode="lin" valueType="num">
                                      <p:cBhvr>
                                        <p:cTn id="49" dur="1500" fill="hold"/>
                                        <p:tgtEl>
                                          <p:spTgt spid="10"/>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500" fill="hold">
                                          <p:stCondLst>
                                            <p:cond delay="0"/>
                                          </p:stCondLst>
                                        </p:cTn>
                                        <p:tgtEl>
                                          <p:spTgt spid="11"/>
                                        </p:tgtEl>
                                        <p:attrNameLst>
                                          <p:attrName>style.visibility</p:attrName>
                                        </p:attrNameLst>
                                      </p:cBhvr>
                                      <p:to>
                                        <p:strVal val="visible"/>
                                      </p:to>
                                    </p:set>
                                    <p:animEffect transition="in" filter="fade">
                                      <p:cBhvr>
                                        <p:cTn id="52" dur="1500"/>
                                        <p:tgtEl>
                                          <p:spTgt spid="11"/>
                                        </p:tgtEl>
                                      </p:cBhvr>
                                    </p:animEffect>
                                    <p:anim calcmode="lin" valueType="num">
                                      <p:cBhvr>
                                        <p:cTn id="53" dur="1500" fill="hold"/>
                                        <p:tgtEl>
                                          <p:spTgt spid="11"/>
                                        </p:tgtEl>
                                        <p:attrNameLst>
                                          <p:attrName>ppt_x</p:attrName>
                                        </p:attrNameLst>
                                      </p:cBhvr>
                                      <p:tavLst>
                                        <p:tav tm="0">
                                          <p:val>
                                            <p:strVal val="#ppt_x"/>
                                          </p:val>
                                        </p:tav>
                                        <p:tav tm="100000">
                                          <p:val>
                                            <p:strVal val="#ppt_x"/>
                                          </p:val>
                                        </p:tav>
                                      </p:tavLst>
                                    </p:anim>
                                    <p:anim calcmode="lin" valueType="num">
                                      <p:cBhvr>
                                        <p:cTn id="54" dur="1500" fill="hold"/>
                                        <p:tgtEl>
                                          <p:spTgt spid="11"/>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0"/>
                                  </p:stCondLst>
                                  <p:childTnLst>
                                    <p:set>
                                      <p:cBhvr>
                                        <p:cTn id="56" dur="1500" fill="hold">
                                          <p:stCondLst>
                                            <p:cond delay="0"/>
                                          </p:stCondLst>
                                        </p:cTn>
                                        <p:tgtEl>
                                          <p:spTgt spid="12"/>
                                        </p:tgtEl>
                                        <p:attrNameLst>
                                          <p:attrName>style.visibility</p:attrName>
                                        </p:attrNameLst>
                                      </p:cBhvr>
                                      <p:to>
                                        <p:strVal val="visible"/>
                                      </p:to>
                                    </p:set>
                                    <p:animEffect transition="in" filter="fade">
                                      <p:cBhvr>
                                        <p:cTn id="57" dur="1500"/>
                                        <p:tgtEl>
                                          <p:spTgt spid="12"/>
                                        </p:tgtEl>
                                      </p:cBhvr>
                                    </p:animEffect>
                                    <p:anim calcmode="lin" valueType="num">
                                      <p:cBhvr>
                                        <p:cTn id="58" dur="1500" fill="hold"/>
                                        <p:tgtEl>
                                          <p:spTgt spid="12"/>
                                        </p:tgtEl>
                                        <p:attrNameLst>
                                          <p:attrName>ppt_x</p:attrName>
                                        </p:attrNameLst>
                                      </p:cBhvr>
                                      <p:tavLst>
                                        <p:tav tm="0">
                                          <p:val>
                                            <p:strVal val="#ppt_x"/>
                                          </p:val>
                                        </p:tav>
                                        <p:tav tm="100000">
                                          <p:val>
                                            <p:strVal val="#ppt_x"/>
                                          </p:val>
                                        </p:tav>
                                      </p:tavLst>
                                    </p:anim>
                                    <p:anim calcmode="lin" valueType="num">
                                      <p:cBhvr>
                                        <p:cTn id="59" dur="1500" fill="hold"/>
                                        <p:tgtEl>
                                          <p:spTgt spid="12"/>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500" fill="hold">
                                          <p:stCondLst>
                                            <p:cond delay="0"/>
                                          </p:stCondLst>
                                        </p:cTn>
                                        <p:tgtEl>
                                          <p:spTgt spid="13"/>
                                        </p:tgtEl>
                                        <p:attrNameLst>
                                          <p:attrName>style.visibility</p:attrName>
                                        </p:attrNameLst>
                                      </p:cBhvr>
                                      <p:to>
                                        <p:strVal val="visible"/>
                                      </p:to>
                                    </p:set>
                                    <p:animEffect transition="in" filter="fade">
                                      <p:cBhvr>
                                        <p:cTn id="62" dur="1500"/>
                                        <p:tgtEl>
                                          <p:spTgt spid="13"/>
                                        </p:tgtEl>
                                      </p:cBhvr>
                                    </p:animEffect>
                                    <p:anim calcmode="lin" valueType="num">
                                      <p:cBhvr>
                                        <p:cTn id="63" dur="1500" fill="hold"/>
                                        <p:tgtEl>
                                          <p:spTgt spid="13"/>
                                        </p:tgtEl>
                                        <p:attrNameLst>
                                          <p:attrName>ppt_x</p:attrName>
                                        </p:attrNameLst>
                                      </p:cBhvr>
                                      <p:tavLst>
                                        <p:tav tm="0">
                                          <p:val>
                                            <p:strVal val="#ppt_x"/>
                                          </p:val>
                                        </p:tav>
                                        <p:tav tm="100000">
                                          <p:val>
                                            <p:strVal val="#ppt_x"/>
                                          </p:val>
                                        </p:tav>
                                      </p:tavLst>
                                    </p:anim>
                                    <p:anim calcmode="lin" valueType="num">
                                      <p:cBhvr>
                                        <p:cTn id="64" dur="1500" fill="hold"/>
                                        <p:tgtEl>
                                          <p:spTgt spid="13"/>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500" fill="hold">
                                          <p:stCondLst>
                                            <p:cond delay="0"/>
                                          </p:stCondLst>
                                        </p:cTn>
                                        <p:tgtEl>
                                          <p:spTgt spid="14"/>
                                        </p:tgtEl>
                                        <p:attrNameLst>
                                          <p:attrName>style.visibility</p:attrName>
                                        </p:attrNameLst>
                                      </p:cBhvr>
                                      <p:to>
                                        <p:strVal val="visible"/>
                                      </p:to>
                                    </p:set>
                                    <p:animEffect transition="in" filter="fade">
                                      <p:cBhvr>
                                        <p:cTn id="67" dur="1500"/>
                                        <p:tgtEl>
                                          <p:spTgt spid="14"/>
                                        </p:tgtEl>
                                      </p:cBhvr>
                                    </p:animEffect>
                                    <p:anim calcmode="lin" valueType="num">
                                      <p:cBhvr>
                                        <p:cTn id="68" dur="1500" fill="hold"/>
                                        <p:tgtEl>
                                          <p:spTgt spid="14"/>
                                        </p:tgtEl>
                                        <p:attrNameLst>
                                          <p:attrName>ppt_x</p:attrName>
                                        </p:attrNameLst>
                                      </p:cBhvr>
                                      <p:tavLst>
                                        <p:tav tm="0">
                                          <p:val>
                                            <p:strVal val="#ppt_x"/>
                                          </p:val>
                                        </p:tav>
                                        <p:tav tm="100000">
                                          <p:val>
                                            <p:strVal val="#ppt_x"/>
                                          </p:val>
                                        </p:tav>
                                      </p:tavLst>
                                    </p:anim>
                                    <p:anim calcmode="lin" valueType="num">
                                      <p:cBhvr>
                                        <p:cTn id="69" dur="1500" fill="hold"/>
                                        <p:tgtEl>
                                          <p:spTgt spid="14"/>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500" fill="hold">
                                          <p:stCondLst>
                                            <p:cond delay="0"/>
                                          </p:stCondLst>
                                        </p:cTn>
                                        <p:tgtEl>
                                          <p:spTgt spid="15"/>
                                        </p:tgtEl>
                                        <p:attrNameLst>
                                          <p:attrName>style.visibility</p:attrName>
                                        </p:attrNameLst>
                                      </p:cBhvr>
                                      <p:to>
                                        <p:strVal val="visible"/>
                                      </p:to>
                                    </p:set>
                                    <p:animEffect transition="in" filter="fade">
                                      <p:cBhvr>
                                        <p:cTn id="72" dur="1500"/>
                                        <p:tgtEl>
                                          <p:spTgt spid="15"/>
                                        </p:tgtEl>
                                      </p:cBhvr>
                                    </p:animEffect>
                                    <p:anim calcmode="lin" valueType="num">
                                      <p:cBhvr>
                                        <p:cTn id="73" dur="1500" fill="hold"/>
                                        <p:tgtEl>
                                          <p:spTgt spid="15"/>
                                        </p:tgtEl>
                                        <p:attrNameLst>
                                          <p:attrName>ppt_x</p:attrName>
                                        </p:attrNameLst>
                                      </p:cBhvr>
                                      <p:tavLst>
                                        <p:tav tm="0">
                                          <p:val>
                                            <p:strVal val="#ppt_x"/>
                                          </p:val>
                                        </p:tav>
                                        <p:tav tm="100000">
                                          <p:val>
                                            <p:strVal val="#ppt_x"/>
                                          </p:val>
                                        </p:tav>
                                      </p:tavLst>
                                    </p:anim>
                                    <p:anim calcmode="lin" valueType="num">
                                      <p:cBhvr>
                                        <p:cTn id="74" dur="1500" fill="hold"/>
                                        <p:tgtEl>
                                          <p:spTgt spid="15"/>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0"/>
                                  </p:stCondLst>
                                  <p:childTnLst>
                                    <p:set>
                                      <p:cBhvr>
                                        <p:cTn id="76" dur="1500" fill="hold">
                                          <p:stCondLst>
                                            <p:cond delay="0"/>
                                          </p:stCondLst>
                                        </p:cTn>
                                        <p:tgtEl>
                                          <p:spTgt spid="16"/>
                                        </p:tgtEl>
                                        <p:attrNameLst>
                                          <p:attrName>style.visibility</p:attrName>
                                        </p:attrNameLst>
                                      </p:cBhvr>
                                      <p:to>
                                        <p:strVal val="visible"/>
                                      </p:to>
                                    </p:set>
                                    <p:animEffect transition="in" filter="fade">
                                      <p:cBhvr>
                                        <p:cTn id="77" dur="1500"/>
                                        <p:tgtEl>
                                          <p:spTgt spid="16"/>
                                        </p:tgtEl>
                                      </p:cBhvr>
                                    </p:animEffect>
                                    <p:anim calcmode="lin" valueType="num">
                                      <p:cBhvr>
                                        <p:cTn id="78" dur="1500" fill="hold"/>
                                        <p:tgtEl>
                                          <p:spTgt spid="16"/>
                                        </p:tgtEl>
                                        <p:attrNameLst>
                                          <p:attrName>ppt_x</p:attrName>
                                        </p:attrNameLst>
                                      </p:cBhvr>
                                      <p:tavLst>
                                        <p:tav tm="0">
                                          <p:val>
                                            <p:strVal val="#ppt_x"/>
                                          </p:val>
                                        </p:tav>
                                        <p:tav tm="100000">
                                          <p:val>
                                            <p:strVal val="#ppt_x"/>
                                          </p:val>
                                        </p:tav>
                                      </p:tavLst>
                                    </p:anim>
                                    <p:anim calcmode="lin" valueType="num">
                                      <p:cBhvr>
                                        <p:cTn id="79" dur="1500" fill="hold"/>
                                        <p:tgtEl>
                                          <p:spTgt spid="16"/>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500" fill="hold">
                                          <p:stCondLst>
                                            <p:cond delay="0"/>
                                          </p:stCondLst>
                                        </p:cTn>
                                        <p:tgtEl>
                                          <p:spTgt spid="17"/>
                                        </p:tgtEl>
                                        <p:attrNameLst>
                                          <p:attrName>style.visibility</p:attrName>
                                        </p:attrNameLst>
                                      </p:cBhvr>
                                      <p:to>
                                        <p:strVal val="visible"/>
                                      </p:to>
                                    </p:set>
                                    <p:animEffect transition="in" filter="fade">
                                      <p:cBhvr>
                                        <p:cTn id="82" dur="1500"/>
                                        <p:tgtEl>
                                          <p:spTgt spid="17"/>
                                        </p:tgtEl>
                                      </p:cBhvr>
                                    </p:animEffect>
                                    <p:anim calcmode="lin" valueType="num">
                                      <p:cBhvr>
                                        <p:cTn id="83" dur="1500" fill="hold"/>
                                        <p:tgtEl>
                                          <p:spTgt spid="17"/>
                                        </p:tgtEl>
                                        <p:attrNameLst>
                                          <p:attrName>ppt_x</p:attrName>
                                        </p:attrNameLst>
                                      </p:cBhvr>
                                      <p:tavLst>
                                        <p:tav tm="0">
                                          <p:val>
                                            <p:strVal val="#ppt_x"/>
                                          </p:val>
                                        </p:tav>
                                        <p:tav tm="100000">
                                          <p:val>
                                            <p:strVal val="#ppt_x"/>
                                          </p:val>
                                        </p:tav>
                                      </p:tavLst>
                                    </p:anim>
                                    <p:anim calcmode="lin" valueType="num">
                                      <p:cBhvr>
                                        <p:cTn id="84" dur="1500" fill="hold"/>
                                        <p:tgtEl>
                                          <p:spTgt spid="17"/>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500" fill="hold">
                                          <p:stCondLst>
                                            <p:cond delay="0"/>
                                          </p:stCondLst>
                                        </p:cTn>
                                        <p:tgtEl>
                                          <p:spTgt spid="18"/>
                                        </p:tgtEl>
                                        <p:attrNameLst>
                                          <p:attrName>style.visibility</p:attrName>
                                        </p:attrNameLst>
                                      </p:cBhvr>
                                      <p:to>
                                        <p:strVal val="visible"/>
                                      </p:to>
                                    </p:set>
                                    <p:animEffect transition="in" filter="fade">
                                      <p:cBhvr>
                                        <p:cTn id="87" dur="1500"/>
                                        <p:tgtEl>
                                          <p:spTgt spid="18"/>
                                        </p:tgtEl>
                                      </p:cBhvr>
                                    </p:animEffect>
                                    <p:anim calcmode="lin" valueType="num">
                                      <p:cBhvr>
                                        <p:cTn id="88" dur="1500" fill="hold"/>
                                        <p:tgtEl>
                                          <p:spTgt spid="18"/>
                                        </p:tgtEl>
                                        <p:attrNameLst>
                                          <p:attrName>ppt_x</p:attrName>
                                        </p:attrNameLst>
                                      </p:cBhvr>
                                      <p:tavLst>
                                        <p:tav tm="0">
                                          <p:val>
                                            <p:strVal val="#ppt_x"/>
                                          </p:val>
                                        </p:tav>
                                        <p:tav tm="100000">
                                          <p:val>
                                            <p:strVal val="#ppt_x"/>
                                          </p:val>
                                        </p:tav>
                                      </p:tavLst>
                                    </p:anim>
                                    <p:anim calcmode="lin" valueType="num">
                                      <p:cBhvr>
                                        <p:cTn id="89" dur="1500" fill="hold"/>
                                        <p:tgtEl>
                                          <p:spTgt spid="18"/>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500" fill="hold">
                                          <p:stCondLst>
                                            <p:cond delay="0"/>
                                          </p:stCondLst>
                                        </p:cTn>
                                        <p:tgtEl>
                                          <p:spTgt spid="19"/>
                                        </p:tgtEl>
                                        <p:attrNameLst>
                                          <p:attrName>style.visibility</p:attrName>
                                        </p:attrNameLst>
                                      </p:cBhvr>
                                      <p:to>
                                        <p:strVal val="visible"/>
                                      </p:to>
                                    </p:set>
                                    <p:animEffect transition="in" filter="fade">
                                      <p:cBhvr>
                                        <p:cTn id="92" dur="1500"/>
                                        <p:tgtEl>
                                          <p:spTgt spid="19"/>
                                        </p:tgtEl>
                                      </p:cBhvr>
                                    </p:animEffect>
                                    <p:anim calcmode="lin" valueType="num">
                                      <p:cBhvr>
                                        <p:cTn id="93" dur="1500" fill="hold"/>
                                        <p:tgtEl>
                                          <p:spTgt spid="19"/>
                                        </p:tgtEl>
                                        <p:attrNameLst>
                                          <p:attrName>ppt_x</p:attrName>
                                        </p:attrNameLst>
                                      </p:cBhvr>
                                      <p:tavLst>
                                        <p:tav tm="0">
                                          <p:val>
                                            <p:strVal val="#ppt_x"/>
                                          </p:val>
                                        </p:tav>
                                        <p:tav tm="100000">
                                          <p:val>
                                            <p:strVal val="#ppt_x"/>
                                          </p:val>
                                        </p:tav>
                                      </p:tavLst>
                                    </p:anim>
                                    <p:anim calcmode="lin" valueType="num">
                                      <p:cBhvr>
                                        <p:cTn id="94" dur="1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9" grpId="0"/>
      <p:bldP spid="10" grpId="0"/>
      <p:bldP spid="11" grpId="0"/>
      <p:bldP spid="13" grpId="0"/>
      <p:bldP spid="14" grpId="0"/>
      <p:bldP spid="15" grpId="0"/>
      <p:bldP spid="17" grpId="0"/>
      <p:bldP spid="18" grpId="0"/>
      <p:bldP spid="19" grpId="0"/>
      <p:bldP spid="3" grpId="1"/>
      <p:bldP spid="5" grpId="1"/>
      <p:bldP spid="6" grpId="1"/>
      <p:bldP spid="7" grpId="1"/>
      <p:bldP spid="9" grpId="1"/>
      <p:bldP spid="10" grpId="1"/>
      <p:bldP spid="11" grpId="1"/>
      <p:bldP spid="13" grpId="1"/>
      <p:bldP spid="14" grpId="1"/>
      <p:bldP spid="15" grpId="1"/>
      <p:bldP spid="17" grpId="1"/>
      <p:bldP spid="18" grpId="1"/>
      <p:bldP spid="19"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2862</Words>
  <Application>WPS Presentation</Application>
  <PresentationFormat>On-screen Show (16:9)</PresentationFormat>
  <Paragraphs>148</Paragraphs>
  <Slides>8</Slides>
  <Notes>8</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8</vt:i4>
      </vt:variant>
    </vt:vector>
  </HeadingPairs>
  <TitlesOfParts>
    <vt:vector size="24" baseType="lpstr">
      <vt:lpstr>Arial</vt:lpstr>
      <vt:lpstr>SimSun</vt:lpstr>
      <vt:lpstr>Wingdings</vt:lpstr>
      <vt:lpstr>Libre Baskerville</vt:lpstr>
      <vt:lpstr>Libre Baskerville</vt:lpstr>
      <vt:lpstr>Libre Baskerville</vt:lpstr>
      <vt:lpstr>Open Sans</vt:lpstr>
      <vt:lpstr>Open Sans</vt:lpstr>
      <vt:lpstr>Open Sans</vt:lpstr>
      <vt:lpstr>Consolas</vt:lpstr>
      <vt:lpstr>Consolas</vt:lpstr>
      <vt:lpstr>Consolas</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karan solanki</cp:lastModifiedBy>
  <cp:revision>3</cp:revision>
  <dcterms:created xsi:type="dcterms:W3CDTF">2024-11-27T11:25:00Z</dcterms:created>
  <dcterms:modified xsi:type="dcterms:W3CDTF">2024-11-27T11:42:30Z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02AD63E10FE84FA68CB03768D3D999FE_13</vt:lpwstr>
  </property>
  <property fmtid="{D5CDD505-2E9C-101B-9397-08002B2CF9AE}" pid="3" name="KSOProductBuildVer">
    <vt:lpwstr>2057-12.2.0.18639</vt:lpwstr>
  </property>
</Properties>
</file>